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323"/>
    <a:srgbClr val="496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22566-936E-4B0A-88ED-9EC9485ACE10}" v="68" dt="2026-06-05T16:10:45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y Joel Gode" userId="4db1312d-65d8-4f24-b09c-c74a9a6eb1a8" providerId="ADAL" clId="{C3047CBA-4B2A-49B9-BDBD-2F92A0F82820}"/>
    <pc:docChg chg="undo redo custSel addSld delSld modSld">
      <pc:chgData name="Henry Joel Gode" userId="4db1312d-65d8-4f24-b09c-c74a9a6eb1a8" providerId="ADAL" clId="{C3047CBA-4B2A-49B9-BDBD-2F92A0F82820}" dt="2026-06-05T16:11:14.219" v="837" actId="20577"/>
      <pc:docMkLst>
        <pc:docMk/>
      </pc:docMkLst>
      <pc:sldChg chg="delSp modSp mod">
        <pc:chgData name="Henry Joel Gode" userId="4db1312d-65d8-4f24-b09c-c74a9a6eb1a8" providerId="ADAL" clId="{C3047CBA-4B2A-49B9-BDBD-2F92A0F82820}" dt="2026-06-05T13:27:45.660" v="352" actId="20577"/>
        <pc:sldMkLst>
          <pc:docMk/>
          <pc:sldMk cId="0" sldId="257"/>
        </pc:sldMkLst>
        <pc:spChg chg="mod">
          <ac:chgData name="Henry Joel Gode" userId="4db1312d-65d8-4f24-b09c-c74a9a6eb1a8" providerId="ADAL" clId="{C3047CBA-4B2A-49B9-BDBD-2F92A0F82820}" dt="2026-05-18T19:13:39.975" v="69" actId="207"/>
          <ac:spMkLst>
            <pc:docMk/>
            <pc:sldMk cId="0" sldId="257"/>
            <ac:spMk id="2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4:40.244" v="77" actId="207"/>
          <ac:spMkLst>
            <pc:docMk/>
            <pc:sldMk cId="0" sldId="257"/>
            <ac:spMk id="3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4:28.724" v="74" actId="2085"/>
          <ac:spMkLst>
            <pc:docMk/>
            <pc:sldMk cId="0" sldId="257"/>
            <ac:spMk id="4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5:42.256" v="81" actId="207"/>
          <ac:spMkLst>
            <pc:docMk/>
            <pc:sldMk cId="0" sldId="257"/>
            <ac:spMk id="8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5:06.541" v="79" actId="403"/>
          <ac:spMkLst>
            <pc:docMk/>
            <pc:sldMk cId="0" sldId="257"/>
            <ac:spMk id="9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5:56.313" v="83" actId="207"/>
          <ac:spMkLst>
            <pc:docMk/>
            <pc:sldMk cId="0" sldId="257"/>
            <ac:spMk id="13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5:06.541" v="79" actId="403"/>
          <ac:spMkLst>
            <pc:docMk/>
            <pc:sldMk cId="0" sldId="257"/>
            <ac:spMk id="16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6:03.004" v="84" actId="207"/>
          <ac:spMkLst>
            <pc:docMk/>
            <pc:sldMk cId="0" sldId="257"/>
            <ac:spMk id="18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5:06.541" v="79" actId="403"/>
          <ac:spMkLst>
            <pc:docMk/>
            <pc:sldMk cId="0" sldId="257"/>
            <ac:spMk id="19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6-05T13:27:45.660" v="352" actId="20577"/>
          <ac:spMkLst>
            <pc:docMk/>
            <pc:sldMk cId="0" sldId="257"/>
            <ac:spMk id="21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6:10.035" v="85" actId="207"/>
          <ac:spMkLst>
            <pc:docMk/>
            <pc:sldMk cId="0" sldId="257"/>
            <ac:spMk id="23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5:06.541" v="79" actId="403"/>
          <ac:spMkLst>
            <pc:docMk/>
            <pc:sldMk cId="0" sldId="257"/>
            <ac:spMk id="24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5:06.541" v="79" actId="403"/>
          <ac:spMkLst>
            <pc:docMk/>
            <pc:sldMk cId="0" sldId="257"/>
            <ac:spMk id="25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6:16.856" v="86" actId="207"/>
          <ac:spMkLst>
            <pc:docMk/>
            <pc:sldMk cId="0" sldId="257"/>
            <ac:spMk id="28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5:06.541" v="79" actId="403"/>
          <ac:spMkLst>
            <pc:docMk/>
            <pc:sldMk cId="0" sldId="257"/>
            <ac:spMk id="31" creationId="{00000000-0000-0000-0000-000000000000}"/>
          </ac:spMkLst>
        </pc:spChg>
      </pc:sldChg>
      <pc:sldChg chg="modSp mod">
        <pc:chgData name="Henry Joel Gode" userId="4db1312d-65d8-4f24-b09c-c74a9a6eb1a8" providerId="ADAL" clId="{C3047CBA-4B2A-49B9-BDBD-2F92A0F82820}" dt="2026-05-18T19:19:30.428" v="90" actId="403"/>
        <pc:sldMkLst>
          <pc:docMk/>
          <pc:sldMk cId="0" sldId="258"/>
        </pc:sldMkLst>
        <pc:spChg chg="mod">
          <ac:chgData name="Henry Joel Gode" userId="4db1312d-65d8-4f24-b09c-c74a9a6eb1a8" providerId="ADAL" clId="{C3047CBA-4B2A-49B9-BDBD-2F92A0F82820}" dt="2026-05-18T19:19:30.428" v="90" actId="403"/>
          <ac:spMkLst>
            <pc:docMk/>
            <pc:sldMk cId="0" sldId="258"/>
            <ac:spMk id="2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9:30.428" v="90" actId="403"/>
          <ac:spMkLst>
            <pc:docMk/>
            <pc:sldMk cId="0" sldId="258"/>
            <ac:spMk id="5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7:59.482" v="87" actId="207"/>
          <ac:spMkLst>
            <pc:docMk/>
            <pc:sldMk cId="0" sldId="258"/>
            <ac:spMk id="7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9:30.428" v="90" actId="403"/>
          <ac:spMkLst>
            <pc:docMk/>
            <pc:sldMk cId="0" sldId="258"/>
            <ac:spMk id="10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9:30.428" v="90" actId="403"/>
          <ac:spMkLst>
            <pc:docMk/>
            <pc:sldMk cId="0" sldId="258"/>
            <ac:spMk id="13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9:30.428" v="90" actId="403"/>
          <ac:spMkLst>
            <pc:docMk/>
            <pc:sldMk cId="0" sldId="258"/>
            <ac:spMk id="14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9:30.428" v="90" actId="403"/>
          <ac:spMkLst>
            <pc:docMk/>
            <pc:sldMk cId="0" sldId="258"/>
            <ac:spMk id="16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8:05.007" v="88" actId="207"/>
          <ac:spMkLst>
            <pc:docMk/>
            <pc:sldMk cId="0" sldId="258"/>
            <ac:spMk id="19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9:30.428" v="90" actId="403"/>
          <ac:spMkLst>
            <pc:docMk/>
            <pc:sldMk cId="0" sldId="258"/>
            <ac:spMk id="21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9:30.428" v="90" actId="403"/>
          <ac:spMkLst>
            <pc:docMk/>
            <pc:sldMk cId="0" sldId="258"/>
            <ac:spMk id="24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9:30.428" v="90" actId="403"/>
          <ac:spMkLst>
            <pc:docMk/>
            <pc:sldMk cId="0" sldId="258"/>
            <ac:spMk id="27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9:30.428" v="90" actId="403"/>
          <ac:spMkLst>
            <pc:docMk/>
            <pc:sldMk cId="0" sldId="258"/>
            <ac:spMk id="28" creationId="{00000000-0000-0000-0000-000000000000}"/>
          </ac:spMkLst>
        </pc:spChg>
      </pc:sldChg>
      <pc:sldChg chg="modSp mod">
        <pc:chgData name="Henry Joel Gode" userId="4db1312d-65d8-4f24-b09c-c74a9a6eb1a8" providerId="ADAL" clId="{C3047CBA-4B2A-49B9-BDBD-2F92A0F82820}" dt="2026-05-18T19:24:03.150" v="115" actId="403"/>
        <pc:sldMkLst>
          <pc:docMk/>
          <pc:sldMk cId="0" sldId="259"/>
        </pc:sldMkLst>
        <pc:spChg chg="mod">
          <ac:chgData name="Henry Joel Gode" userId="4db1312d-65d8-4f24-b09c-c74a9a6eb1a8" providerId="ADAL" clId="{C3047CBA-4B2A-49B9-BDBD-2F92A0F82820}" dt="2026-05-18T19:19:44.047" v="91" actId="207"/>
          <ac:spMkLst>
            <pc:docMk/>
            <pc:sldMk cId="0" sldId="259"/>
            <ac:spMk id="7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20:04.264" v="95" actId="207"/>
          <ac:spMkLst>
            <pc:docMk/>
            <pc:sldMk cId="0" sldId="259"/>
            <ac:spMk id="9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9:56.572" v="94" actId="403"/>
          <ac:spMkLst>
            <pc:docMk/>
            <pc:sldMk cId="0" sldId="259"/>
            <ac:spMk id="10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23:54.386" v="111" actId="207"/>
          <ac:spMkLst>
            <pc:docMk/>
            <pc:sldMk cId="0" sldId="259"/>
            <ac:spMk id="11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20:57.239" v="101" actId="2085"/>
          <ac:spMkLst>
            <pc:docMk/>
            <pc:sldMk cId="0" sldId="259"/>
            <ac:spMk id="16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20:40.172" v="99" actId="207"/>
          <ac:spMkLst>
            <pc:docMk/>
            <pc:sldMk cId="0" sldId="259"/>
            <ac:spMk id="18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20:35.604" v="98" actId="207"/>
          <ac:spMkLst>
            <pc:docMk/>
            <pc:sldMk cId="0" sldId="259"/>
            <ac:spMk id="19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23:47.403" v="108" actId="403"/>
          <ac:spMkLst>
            <pc:docMk/>
            <pc:sldMk cId="0" sldId="259"/>
            <ac:spMk id="20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21:01.980" v="102" actId="207"/>
          <ac:spMkLst>
            <pc:docMk/>
            <pc:sldMk cId="0" sldId="259"/>
            <ac:spMk id="25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21:08.961" v="103" actId="207"/>
          <ac:spMkLst>
            <pc:docMk/>
            <pc:sldMk cId="0" sldId="259"/>
            <ac:spMk id="27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21:23.561" v="105" actId="113"/>
          <ac:spMkLst>
            <pc:docMk/>
            <pc:sldMk cId="0" sldId="259"/>
            <ac:spMk id="28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24:03.150" v="115" actId="403"/>
          <ac:spMkLst>
            <pc:docMk/>
            <pc:sldMk cId="0" sldId="259"/>
            <ac:spMk id="29" creationId="{00000000-0000-0000-0000-000000000000}"/>
          </ac:spMkLst>
        </pc:spChg>
      </pc:sldChg>
      <pc:sldChg chg="modSp mod">
        <pc:chgData name="Henry Joel Gode" userId="4db1312d-65d8-4f24-b09c-c74a9a6eb1a8" providerId="ADAL" clId="{C3047CBA-4B2A-49B9-BDBD-2F92A0F82820}" dt="2026-05-18T19:24:58.868" v="123" actId="207"/>
        <pc:sldMkLst>
          <pc:docMk/>
          <pc:sldMk cId="0" sldId="260"/>
        </pc:sldMkLst>
        <pc:spChg chg="mod">
          <ac:chgData name="Henry Joel Gode" userId="4db1312d-65d8-4f24-b09c-c74a9a6eb1a8" providerId="ADAL" clId="{C3047CBA-4B2A-49B9-BDBD-2F92A0F82820}" dt="2026-05-18T19:24:10.802" v="116" actId="207"/>
          <ac:spMkLst>
            <pc:docMk/>
            <pc:sldMk cId="0" sldId="260"/>
            <ac:spMk id="6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24:20.443" v="117" actId="207"/>
          <ac:spMkLst>
            <pc:docMk/>
            <pc:sldMk cId="0" sldId="260"/>
            <ac:spMk id="7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24:26.824" v="118" actId="207"/>
          <ac:spMkLst>
            <pc:docMk/>
            <pc:sldMk cId="0" sldId="260"/>
            <ac:spMk id="12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24:45.772" v="121" actId="207"/>
          <ac:spMkLst>
            <pc:docMk/>
            <pc:sldMk cId="0" sldId="260"/>
            <ac:spMk id="17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24:34.538" v="119" actId="207"/>
          <ac:spMkLst>
            <pc:docMk/>
            <pc:sldMk cId="0" sldId="260"/>
            <ac:spMk id="22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24:50.577" v="122" actId="207"/>
          <ac:spMkLst>
            <pc:docMk/>
            <pc:sldMk cId="0" sldId="260"/>
            <ac:spMk id="27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24:40.449" v="120" actId="207"/>
          <ac:spMkLst>
            <pc:docMk/>
            <pc:sldMk cId="0" sldId="260"/>
            <ac:spMk id="32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24:58.868" v="123" actId="207"/>
          <ac:spMkLst>
            <pc:docMk/>
            <pc:sldMk cId="0" sldId="260"/>
            <ac:spMk id="37" creationId="{00000000-0000-0000-0000-000000000000}"/>
          </ac:spMkLst>
        </pc:spChg>
      </pc:sldChg>
      <pc:sldChg chg="addSp delSp modSp mod setBg">
        <pc:chgData name="Henry Joel Gode" userId="4db1312d-65d8-4f24-b09c-c74a9a6eb1a8" providerId="ADAL" clId="{C3047CBA-4B2A-49B9-BDBD-2F92A0F82820}" dt="2026-06-05T13:27:00.687" v="348" actId="20577"/>
        <pc:sldMkLst>
          <pc:docMk/>
          <pc:sldMk cId="0" sldId="261"/>
        </pc:sldMkLst>
        <pc:spChg chg="mod">
          <ac:chgData name="Henry Joel Gode" userId="4db1312d-65d8-4f24-b09c-c74a9a6eb1a8" providerId="ADAL" clId="{C3047CBA-4B2A-49B9-BDBD-2F92A0F82820}" dt="2026-05-18T19:25:38.653" v="127" actId="207"/>
          <ac:spMkLst>
            <pc:docMk/>
            <pc:sldMk cId="0" sldId="261"/>
            <ac:spMk id="5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26:17.656" v="132" actId="207"/>
          <ac:spMkLst>
            <pc:docMk/>
            <pc:sldMk cId="0" sldId="261"/>
            <ac:spMk id="6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28:29.583" v="141" actId="207"/>
          <ac:spMkLst>
            <pc:docMk/>
            <pc:sldMk cId="0" sldId="261"/>
            <ac:spMk id="8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25:59.429" v="129" actId="207"/>
          <ac:spMkLst>
            <pc:docMk/>
            <pc:sldMk cId="0" sldId="261"/>
            <ac:spMk id="10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6-05T13:05:34.403" v="209" actId="20577"/>
          <ac:spMkLst>
            <pc:docMk/>
            <pc:sldMk cId="0" sldId="261"/>
            <ac:spMk id="12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6-05T13:09:59.783" v="228" actId="1037"/>
          <ac:spMkLst>
            <pc:docMk/>
            <pc:sldMk cId="0" sldId="261"/>
            <ac:spMk id="14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6-05T13:10:24.920" v="235" actId="14100"/>
          <ac:spMkLst>
            <pc:docMk/>
            <pc:sldMk cId="0" sldId="261"/>
            <ac:spMk id="16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6-05T13:07:59.215" v="215" actId="20577"/>
          <ac:spMkLst>
            <pc:docMk/>
            <pc:sldMk cId="0" sldId="261"/>
            <ac:spMk id="17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6-05T13:10:32.773" v="250" actId="1037"/>
          <ac:spMkLst>
            <pc:docMk/>
            <pc:sldMk cId="0" sldId="261"/>
            <ac:spMk id="18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6-05T13:10:32.773" v="250" actId="1037"/>
          <ac:spMkLst>
            <pc:docMk/>
            <pc:sldMk cId="0" sldId="261"/>
            <ac:spMk id="20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6-05T13:10:32.773" v="250" actId="1037"/>
          <ac:spMkLst>
            <pc:docMk/>
            <pc:sldMk cId="0" sldId="261"/>
            <ac:spMk id="21" creationId="{00000000-0000-0000-0000-000000000000}"/>
          </ac:spMkLst>
        </pc:spChg>
        <pc:spChg chg="add del mod">
          <ac:chgData name="Henry Joel Gode" userId="4db1312d-65d8-4f24-b09c-c74a9a6eb1a8" providerId="ADAL" clId="{C3047CBA-4B2A-49B9-BDBD-2F92A0F82820}" dt="2026-06-05T13:21:04.316" v="314" actId="478"/>
          <ac:spMkLst>
            <pc:docMk/>
            <pc:sldMk cId="0" sldId="261"/>
            <ac:spMk id="23" creationId="{00000000-0000-0000-0000-000000000000}"/>
          </ac:spMkLst>
        </pc:spChg>
        <pc:spChg chg="del">
          <ac:chgData name="Henry Joel Gode" userId="4db1312d-65d8-4f24-b09c-c74a9a6eb1a8" providerId="ADAL" clId="{C3047CBA-4B2A-49B9-BDBD-2F92A0F82820}" dt="2026-06-05T13:21:41.432" v="324" actId="478"/>
          <ac:spMkLst>
            <pc:docMk/>
            <pc:sldMk cId="0" sldId="261"/>
            <ac:spMk id="25" creationId="{00000000-0000-0000-0000-000000000000}"/>
          </ac:spMkLst>
        </pc:spChg>
        <pc:spChg chg="del mod">
          <ac:chgData name="Henry Joel Gode" userId="4db1312d-65d8-4f24-b09c-c74a9a6eb1a8" providerId="ADAL" clId="{C3047CBA-4B2A-49B9-BDBD-2F92A0F82820}" dt="2026-06-05T13:21:08.501" v="315" actId="478"/>
          <ac:spMkLst>
            <pc:docMk/>
            <pc:sldMk cId="0" sldId="261"/>
            <ac:spMk id="26" creationId="{00000000-0000-0000-0000-000000000000}"/>
          </ac:spMkLst>
        </pc:spChg>
        <pc:spChg chg="del">
          <ac:chgData name="Henry Joel Gode" userId="4db1312d-65d8-4f24-b09c-c74a9a6eb1a8" providerId="ADAL" clId="{C3047CBA-4B2A-49B9-BDBD-2F92A0F82820}" dt="2026-06-05T13:21:20.678" v="317" actId="478"/>
          <ac:spMkLst>
            <pc:docMk/>
            <pc:sldMk cId="0" sldId="261"/>
            <ac:spMk id="27" creationId="{00000000-0000-0000-0000-000000000000}"/>
          </ac:spMkLst>
        </pc:spChg>
        <pc:spChg chg="del">
          <ac:chgData name="Henry Joel Gode" userId="4db1312d-65d8-4f24-b09c-c74a9a6eb1a8" providerId="ADAL" clId="{C3047CBA-4B2A-49B9-BDBD-2F92A0F82820}" dt="2026-06-05T13:21:44.562" v="325" actId="478"/>
          <ac:spMkLst>
            <pc:docMk/>
            <pc:sldMk cId="0" sldId="261"/>
            <ac:spMk id="28" creationId="{00000000-0000-0000-0000-000000000000}"/>
          </ac:spMkLst>
        </pc:spChg>
        <pc:spChg chg="del mod">
          <ac:chgData name="Henry Joel Gode" userId="4db1312d-65d8-4f24-b09c-c74a9a6eb1a8" providerId="ADAL" clId="{C3047CBA-4B2A-49B9-BDBD-2F92A0F82820}" dt="2026-06-05T13:21:08.501" v="315" actId="478"/>
          <ac:spMkLst>
            <pc:docMk/>
            <pc:sldMk cId="0" sldId="261"/>
            <ac:spMk id="29" creationId="{00000000-0000-0000-0000-000000000000}"/>
          </ac:spMkLst>
        </pc:spChg>
        <pc:spChg chg="del">
          <ac:chgData name="Henry Joel Gode" userId="4db1312d-65d8-4f24-b09c-c74a9a6eb1a8" providerId="ADAL" clId="{C3047CBA-4B2A-49B9-BDBD-2F92A0F82820}" dt="2026-06-05T13:21:17.993" v="316" actId="478"/>
          <ac:spMkLst>
            <pc:docMk/>
            <pc:sldMk cId="0" sldId="261"/>
            <ac:spMk id="30" creationId="{00000000-0000-0000-0000-000000000000}"/>
          </ac:spMkLst>
        </pc:spChg>
        <pc:spChg chg="del">
          <ac:chgData name="Henry Joel Gode" userId="4db1312d-65d8-4f24-b09c-c74a9a6eb1a8" providerId="ADAL" clId="{C3047CBA-4B2A-49B9-BDBD-2F92A0F82820}" dt="2026-06-05T13:21:47.759" v="326" actId="478"/>
          <ac:spMkLst>
            <pc:docMk/>
            <pc:sldMk cId="0" sldId="261"/>
            <ac:spMk id="31" creationId="{00000000-0000-0000-0000-000000000000}"/>
          </ac:spMkLst>
        </pc:spChg>
        <pc:spChg chg="del mod">
          <ac:chgData name="Henry Joel Gode" userId="4db1312d-65d8-4f24-b09c-c74a9a6eb1a8" providerId="ADAL" clId="{C3047CBA-4B2A-49B9-BDBD-2F92A0F82820}" dt="2026-06-05T13:21:08.501" v="315" actId="478"/>
          <ac:spMkLst>
            <pc:docMk/>
            <pc:sldMk cId="0" sldId="261"/>
            <ac:spMk id="32" creationId="{00000000-0000-0000-0000-000000000000}"/>
          </ac:spMkLst>
        </pc:spChg>
        <pc:spChg chg="del">
          <ac:chgData name="Henry Joel Gode" userId="4db1312d-65d8-4f24-b09c-c74a9a6eb1a8" providerId="ADAL" clId="{C3047CBA-4B2A-49B9-BDBD-2F92A0F82820}" dt="2026-06-05T13:21:23.377" v="318" actId="478"/>
          <ac:spMkLst>
            <pc:docMk/>
            <pc:sldMk cId="0" sldId="261"/>
            <ac:spMk id="33" creationId="{00000000-0000-0000-0000-000000000000}"/>
          </ac:spMkLst>
        </pc:spChg>
        <pc:spChg chg="del">
          <ac:chgData name="Henry Joel Gode" userId="4db1312d-65d8-4f24-b09c-c74a9a6eb1a8" providerId="ADAL" clId="{C3047CBA-4B2A-49B9-BDBD-2F92A0F82820}" dt="2026-06-05T13:21:50.985" v="327" actId="478"/>
          <ac:spMkLst>
            <pc:docMk/>
            <pc:sldMk cId="0" sldId="261"/>
            <ac:spMk id="34" creationId="{00000000-0000-0000-0000-000000000000}"/>
          </ac:spMkLst>
        </pc:spChg>
        <pc:spChg chg="del mod">
          <ac:chgData name="Henry Joel Gode" userId="4db1312d-65d8-4f24-b09c-c74a9a6eb1a8" providerId="ADAL" clId="{C3047CBA-4B2A-49B9-BDBD-2F92A0F82820}" dt="2026-06-05T13:21:08.501" v="315" actId="478"/>
          <ac:spMkLst>
            <pc:docMk/>
            <pc:sldMk cId="0" sldId="261"/>
            <ac:spMk id="35" creationId="{00000000-0000-0000-0000-000000000000}"/>
          </ac:spMkLst>
        </pc:spChg>
        <pc:spChg chg="del">
          <ac:chgData name="Henry Joel Gode" userId="4db1312d-65d8-4f24-b09c-c74a9a6eb1a8" providerId="ADAL" clId="{C3047CBA-4B2A-49B9-BDBD-2F92A0F82820}" dt="2026-06-05T13:21:26.573" v="319" actId="478"/>
          <ac:spMkLst>
            <pc:docMk/>
            <pc:sldMk cId="0" sldId="261"/>
            <ac:spMk id="36" creationId="{00000000-0000-0000-0000-000000000000}"/>
          </ac:spMkLst>
        </pc:spChg>
        <pc:spChg chg="del">
          <ac:chgData name="Henry Joel Gode" userId="4db1312d-65d8-4f24-b09c-c74a9a6eb1a8" providerId="ADAL" clId="{C3047CBA-4B2A-49B9-BDBD-2F92A0F82820}" dt="2026-06-05T13:21:53.942" v="328" actId="478"/>
          <ac:spMkLst>
            <pc:docMk/>
            <pc:sldMk cId="0" sldId="261"/>
            <ac:spMk id="37" creationId="{00000000-0000-0000-0000-000000000000}"/>
          </ac:spMkLst>
        </pc:spChg>
        <pc:spChg chg="del mod">
          <ac:chgData name="Henry Joel Gode" userId="4db1312d-65d8-4f24-b09c-c74a9a6eb1a8" providerId="ADAL" clId="{C3047CBA-4B2A-49B9-BDBD-2F92A0F82820}" dt="2026-06-05T13:21:08.501" v="315" actId="478"/>
          <ac:spMkLst>
            <pc:docMk/>
            <pc:sldMk cId="0" sldId="261"/>
            <ac:spMk id="38" creationId="{00000000-0000-0000-0000-000000000000}"/>
          </ac:spMkLst>
        </pc:spChg>
        <pc:spChg chg="del">
          <ac:chgData name="Henry Joel Gode" userId="4db1312d-65d8-4f24-b09c-c74a9a6eb1a8" providerId="ADAL" clId="{C3047CBA-4B2A-49B9-BDBD-2F92A0F82820}" dt="2026-06-05T13:21:30.308" v="320" actId="478"/>
          <ac:spMkLst>
            <pc:docMk/>
            <pc:sldMk cId="0" sldId="261"/>
            <ac:spMk id="39" creationId="{00000000-0000-0000-0000-000000000000}"/>
          </ac:spMkLst>
        </pc:spChg>
        <pc:spChg chg="del">
          <ac:chgData name="Henry Joel Gode" userId="4db1312d-65d8-4f24-b09c-c74a9a6eb1a8" providerId="ADAL" clId="{C3047CBA-4B2A-49B9-BDBD-2F92A0F82820}" dt="2026-06-05T13:21:58" v="329" actId="478"/>
          <ac:spMkLst>
            <pc:docMk/>
            <pc:sldMk cId="0" sldId="261"/>
            <ac:spMk id="40" creationId="{00000000-0000-0000-0000-000000000000}"/>
          </ac:spMkLst>
        </pc:spChg>
        <pc:spChg chg="del mod">
          <ac:chgData name="Henry Joel Gode" userId="4db1312d-65d8-4f24-b09c-c74a9a6eb1a8" providerId="ADAL" clId="{C3047CBA-4B2A-49B9-BDBD-2F92A0F82820}" dt="2026-06-05T13:21:08.501" v="315" actId="478"/>
          <ac:spMkLst>
            <pc:docMk/>
            <pc:sldMk cId="0" sldId="261"/>
            <ac:spMk id="41" creationId="{00000000-0000-0000-0000-000000000000}"/>
          </ac:spMkLst>
        </pc:spChg>
        <pc:spChg chg="del">
          <ac:chgData name="Henry Joel Gode" userId="4db1312d-65d8-4f24-b09c-c74a9a6eb1a8" providerId="ADAL" clId="{C3047CBA-4B2A-49B9-BDBD-2F92A0F82820}" dt="2026-06-05T13:21:33.746" v="321" actId="478"/>
          <ac:spMkLst>
            <pc:docMk/>
            <pc:sldMk cId="0" sldId="261"/>
            <ac:spMk id="42" creationId="{00000000-0000-0000-0000-000000000000}"/>
          </ac:spMkLst>
        </pc:spChg>
        <pc:graphicFrameChg chg="del mod">
          <ac:chgData name="Henry Joel Gode" userId="4db1312d-65d8-4f24-b09c-c74a9a6eb1a8" providerId="ADAL" clId="{C3047CBA-4B2A-49B9-BDBD-2F92A0F82820}" dt="2026-06-05T13:04:23.864" v="189" actId="478"/>
          <ac:graphicFrameMkLst>
            <pc:docMk/>
            <pc:sldMk cId="0" sldId="261"/>
            <ac:graphicFrameMk id="22" creationId="{00000000-0000-0000-0000-000000000000}"/>
          </ac:graphicFrameMkLst>
        </pc:graphicFrameChg>
        <pc:graphicFrameChg chg="add mod">
          <ac:chgData name="Henry Joel Gode" userId="4db1312d-65d8-4f24-b09c-c74a9a6eb1a8" providerId="ADAL" clId="{C3047CBA-4B2A-49B9-BDBD-2F92A0F82820}" dt="2026-06-05T13:04:36.982" v="206" actId="1076"/>
          <ac:graphicFrameMkLst>
            <pc:docMk/>
            <pc:sldMk cId="0" sldId="261"/>
            <ac:graphicFrameMk id="43" creationId="{4E9DB655-B464-402E-9C4C-1F1DFF7E61B2}"/>
          </ac:graphicFrameMkLst>
        </pc:graphicFrameChg>
        <pc:graphicFrameChg chg="add mod">
          <ac:chgData name="Henry Joel Gode" userId="4db1312d-65d8-4f24-b09c-c74a9a6eb1a8" providerId="ADAL" clId="{C3047CBA-4B2A-49B9-BDBD-2F92A0F82820}" dt="2026-06-05T13:27:00.687" v="348" actId="20577"/>
          <ac:graphicFrameMkLst>
            <pc:docMk/>
            <pc:sldMk cId="0" sldId="261"/>
            <ac:graphicFrameMk id="44" creationId="{F5901A5D-D162-E8CC-A7FA-457A461069D5}"/>
          </ac:graphicFrameMkLst>
        </pc:graphicFrameChg>
        <pc:picChg chg="mod">
          <ac:chgData name="Henry Joel Gode" userId="4db1312d-65d8-4f24-b09c-c74a9a6eb1a8" providerId="ADAL" clId="{C3047CBA-4B2A-49B9-BDBD-2F92A0F82820}" dt="2026-06-05T13:10:32.773" v="250" actId="1037"/>
          <ac:picMkLst>
            <pc:docMk/>
            <pc:sldMk cId="0" sldId="261"/>
            <ac:picMk id="19" creationId="{00000000-0000-0000-0000-000000000000}"/>
          </ac:picMkLst>
        </pc:picChg>
      </pc:sldChg>
      <pc:sldChg chg="modSp mod">
        <pc:chgData name="Henry Joel Gode" userId="4db1312d-65d8-4f24-b09c-c74a9a6eb1a8" providerId="ADAL" clId="{C3047CBA-4B2A-49B9-BDBD-2F92A0F82820}" dt="2026-06-05T16:11:14.219" v="837" actId="20577"/>
        <pc:sldMkLst>
          <pc:docMk/>
          <pc:sldMk cId="0" sldId="262"/>
        </pc:sldMkLst>
        <pc:spChg chg="mod">
          <ac:chgData name="Henry Joel Gode" userId="4db1312d-65d8-4f24-b09c-c74a9a6eb1a8" providerId="ADAL" clId="{C3047CBA-4B2A-49B9-BDBD-2F92A0F82820}" dt="2026-06-05T16:05:28.524" v="768" actId="20577"/>
          <ac:spMkLst>
            <pc:docMk/>
            <pc:sldMk cId="0" sldId="262"/>
            <ac:spMk id="9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6-05T16:11:14.219" v="837" actId="20577"/>
          <ac:spMkLst>
            <pc:docMk/>
            <pc:sldMk cId="0" sldId="262"/>
            <ac:spMk id="11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6-05T16:10:54.703" v="832" actId="1036"/>
          <ac:spMkLst>
            <pc:docMk/>
            <pc:sldMk cId="0" sldId="262"/>
            <ac:spMk id="12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6-05T16:10:54.703" v="832" actId="1036"/>
          <ac:spMkLst>
            <pc:docMk/>
            <pc:sldMk cId="0" sldId="262"/>
            <ac:spMk id="13" creationId="{00000000-0000-0000-0000-000000000000}"/>
          </ac:spMkLst>
        </pc:spChg>
      </pc:sldChg>
      <pc:sldChg chg="delSp modSp mod setBg">
        <pc:chgData name="Henry Joel Gode" userId="4db1312d-65d8-4f24-b09c-c74a9a6eb1a8" providerId="ADAL" clId="{C3047CBA-4B2A-49B9-BDBD-2F92A0F82820}" dt="2026-06-05T13:25:22.296" v="345" actId="478"/>
        <pc:sldMkLst>
          <pc:docMk/>
          <pc:sldMk cId="0" sldId="263"/>
        </pc:sldMkLst>
        <pc:spChg chg="mod">
          <ac:chgData name="Henry Joel Gode" userId="4db1312d-65d8-4f24-b09c-c74a9a6eb1a8" providerId="ADAL" clId="{C3047CBA-4B2A-49B9-BDBD-2F92A0F82820}" dt="2026-05-18T19:31:43.957" v="154" actId="2085"/>
          <ac:spMkLst>
            <pc:docMk/>
            <pc:sldMk cId="0" sldId="263"/>
            <ac:spMk id="2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31:05.985" v="146" actId="207"/>
          <ac:spMkLst>
            <pc:docMk/>
            <pc:sldMk cId="0" sldId="263"/>
            <ac:spMk id="3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32:53.191" v="184" actId="255"/>
          <ac:spMkLst>
            <pc:docMk/>
            <pc:sldMk cId="0" sldId="263"/>
            <ac:spMk id="5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32:19.766" v="160" actId="403"/>
          <ac:spMkLst>
            <pc:docMk/>
            <pc:sldMk cId="0" sldId="263"/>
            <ac:spMk id="6" creationId="{00000000-0000-0000-0000-000000000000}"/>
          </ac:spMkLst>
        </pc:spChg>
        <pc:spChg chg="del mod">
          <ac:chgData name="Henry Joel Gode" userId="4db1312d-65d8-4f24-b09c-c74a9a6eb1a8" providerId="ADAL" clId="{C3047CBA-4B2A-49B9-BDBD-2F92A0F82820}" dt="2026-06-05T13:25:22.296" v="345" actId="478"/>
          <ac:spMkLst>
            <pc:docMk/>
            <pc:sldMk cId="0" sldId="263"/>
            <ac:spMk id="7" creationId="{00000000-0000-0000-0000-000000000000}"/>
          </ac:spMkLst>
        </pc:spChg>
        <pc:spChg chg="del mod">
          <ac:chgData name="Henry Joel Gode" userId="4db1312d-65d8-4f24-b09c-c74a9a6eb1a8" providerId="ADAL" clId="{C3047CBA-4B2A-49B9-BDBD-2F92A0F82820}" dt="2026-06-05T13:25:22.296" v="345" actId="478"/>
          <ac:spMkLst>
            <pc:docMk/>
            <pc:sldMk cId="0" sldId="263"/>
            <ac:spMk id="8" creationId="{00000000-0000-0000-0000-000000000000}"/>
          </ac:spMkLst>
        </pc:spChg>
        <pc:spChg chg="del mod">
          <ac:chgData name="Henry Joel Gode" userId="4db1312d-65d8-4f24-b09c-c74a9a6eb1a8" providerId="ADAL" clId="{C3047CBA-4B2A-49B9-BDBD-2F92A0F82820}" dt="2026-06-05T13:25:22.296" v="345" actId="478"/>
          <ac:spMkLst>
            <pc:docMk/>
            <pc:sldMk cId="0" sldId="263"/>
            <ac:spMk id="9" creationId="{00000000-0000-0000-0000-000000000000}"/>
          </ac:spMkLst>
        </pc:spChg>
        <pc:spChg chg="del mod">
          <ac:chgData name="Henry Joel Gode" userId="4db1312d-65d8-4f24-b09c-c74a9a6eb1a8" providerId="ADAL" clId="{C3047CBA-4B2A-49B9-BDBD-2F92A0F82820}" dt="2026-06-05T13:25:22.296" v="345" actId="478"/>
          <ac:spMkLst>
            <pc:docMk/>
            <pc:sldMk cId="0" sldId="263"/>
            <ac:spMk id="10" creationId="{00000000-0000-0000-0000-000000000000}"/>
          </ac:spMkLst>
        </pc:spChg>
        <pc:spChg chg="del mod">
          <ac:chgData name="Henry Joel Gode" userId="4db1312d-65d8-4f24-b09c-c74a9a6eb1a8" providerId="ADAL" clId="{C3047CBA-4B2A-49B9-BDBD-2F92A0F82820}" dt="2026-06-05T13:25:22.296" v="345" actId="478"/>
          <ac:spMkLst>
            <pc:docMk/>
            <pc:sldMk cId="0" sldId="263"/>
            <ac:spMk id="11" creationId="{00000000-0000-0000-0000-000000000000}"/>
          </ac:spMkLst>
        </pc:spChg>
        <pc:spChg chg="del mod">
          <ac:chgData name="Henry Joel Gode" userId="4db1312d-65d8-4f24-b09c-c74a9a6eb1a8" providerId="ADAL" clId="{C3047CBA-4B2A-49B9-BDBD-2F92A0F82820}" dt="2026-06-05T13:25:22.296" v="345" actId="478"/>
          <ac:spMkLst>
            <pc:docMk/>
            <pc:sldMk cId="0" sldId="263"/>
            <ac:spMk id="12" creationId="{00000000-0000-0000-0000-000000000000}"/>
          </ac:spMkLst>
        </pc:spChg>
        <pc:spChg chg="del mod">
          <ac:chgData name="Henry Joel Gode" userId="4db1312d-65d8-4f24-b09c-c74a9a6eb1a8" providerId="ADAL" clId="{C3047CBA-4B2A-49B9-BDBD-2F92A0F82820}" dt="2026-06-05T13:25:22.296" v="345" actId="478"/>
          <ac:spMkLst>
            <pc:docMk/>
            <pc:sldMk cId="0" sldId="263"/>
            <ac:spMk id="13" creationId="{00000000-0000-0000-0000-000000000000}"/>
          </ac:spMkLst>
        </pc:spChg>
        <pc:spChg chg="del mod">
          <ac:chgData name="Henry Joel Gode" userId="4db1312d-65d8-4f24-b09c-c74a9a6eb1a8" providerId="ADAL" clId="{C3047CBA-4B2A-49B9-BDBD-2F92A0F82820}" dt="2026-06-05T13:25:22.296" v="345" actId="478"/>
          <ac:spMkLst>
            <pc:docMk/>
            <pc:sldMk cId="0" sldId="263"/>
            <ac:spMk id="14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31:16.209" v="148" actId="207"/>
          <ac:spMkLst>
            <pc:docMk/>
            <pc:sldMk cId="0" sldId="263"/>
            <ac:spMk id="15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31:32.357" v="152" actId="403"/>
          <ac:spMkLst>
            <pc:docMk/>
            <pc:sldMk cId="0" sldId="263"/>
            <ac:spMk id="17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31:32.357" v="152" actId="403"/>
          <ac:spMkLst>
            <pc:docMk/>
            <pc:sldMk cId="0" sldId="263"/>
            <ac:spMk id="18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31:32.357" v="152" actId="403"/>
          <ac:spMkLst>
            <pc:docMk/>
            <pc:sldMk cId="0" sldId="263"/>
            <ac:spMk id="19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6-05T13:09:30.779" v="220" actId="20577"/>
          <ac:spMkLst>
            <pc:docMk/>
            <pc:sldMk cId="0" sldId="263"/>
            <ac:spMk id="20" creationId="{00000000-0000-0000-0000-000000000000}"/>
          </ac:spMkLst>
        </pc:spChg>
      </pc:sldChg>
      <pc:sldChg chg="delSp modSp add mod setBg">
        <pc:chgData name="Henry Joel Gode" userId="4db1312d-65d8-4f24-b09c-c74a9a6eb1a8" providerId="ADAL" clId="{C3047CBA-4B2A-49B9-BDBD-2F92A0F82820}" dt="2026-06-05T12:47:17.761" v="188" actId="20577"/>
        <pc:sldMkLst>
          <pc:docMk/>
          <pc:sldMk cId="0" sldId="264"/>
        </pc:sldMkLst>
        <pc:spChg chg="mod">
          <ac:chgData name="Henry Joel Gode" userId="4db1312d-65d8-4f24-b09c-c74a9a6eb1a8" providerId="ADAL" clId="{C3047CBA-4B2A-49B9-BDBD-2F92A0F82820}" dt="2026-05-18T19:12:09.469" v="38" actId="20577"/>
          <ac:spMkLst>
            <pc:docMk/>
            <pc:sldMk cId="0" sldId="264"/>
            <ac:spMk id="6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2:15.260" v="54" actId="20577"/>
          <ac:spMkLst>
            <pc:docMk/>
            <pc:sldMk cId="0" sldId="264"/>
            <ac:spMk id="8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5-18T19:12:26.599" v="55"/>
          <ac:spMkLst>
            <pc:docMk/>
            <pc:sldMk cId="0" sldId="264"/>
            <ac:spMk id="10" creationId="{00000000-0000-0000-0000-000000000000}"/>
          </ac:spMkLst>
        </pc:spChg>
        <pc:spChg chg="mod">
          <ac:chgData name="Henry Joel Gode" userId="4db1312d-65d8-4f24-b09c-c74a9a6eb1a8" providerId="ADAL" clId="{C3047CBA-4B2A-49B9-BDBD-2F92A0F82820}" dt="2026-06-05T12:47:17.761" v="188" actId="20577"/>
          <ac:spMkLst>
            <pc:docMk/>
            <pc:sldMk cId="0" sldId="264"/>
            <ac:spMk id="12" creationId="{00000000-0000-0000-0000-000000000000}"/>
          </ac:spMkLst>
        </pc:spChg>
      </pc:sldChg>
      <pc:sldChg chg="addSp delSp modSp add mod setBg">
        <pc:chgData name="Henry Joel Gode" userId="4db1312d-65d8-4f24-b09c-c74a9a6eb1a8" providerId="ADAL" clId="{C3047CBA-4B2A-49B9-BDBD-2F92A0F82820}" dt="2026-06-05T15:13:11.249" v="749" actId="14100"/>
        <pc:sldMkLst>
          <pc:docMk/>
          <pc:sldMk cId="1600664972" sldId="265"/>
        </pc:sldMkLst>
        <pc:spChg chg="mod">
          <ac:chgData name="Henry Joel Gode" userId="4db1312d-65d8-4f24-b09c-c74a9a6eb1a8" providerId="ADAL" clId="{C3047CBA-4B2A-49B9-BDBD-2F92A0F82820}" dt="2026-06-05T15:06:22.860" v="671" actId="14100"/>
          <ac:spMkLst>
            <pc:docMk/>
            <pc:sldMk cId="1600664972" sldId="265"/>
            <ac:spMk id="5" creationId="{292AB774-3298-901C-B359-14E26470FE41}"/>
          </ac:spMkLst>
        </pc:spChg>
        <pc:spChg chg="add del">
          <ac:chgData name="Henry Joel Gode" userId="4db1312d-65d8-4f24-b09c-c74a9a6eb1a8" providerId="ADAL" clId="{C3047CBA-4B2A-49B9-BDBD-2F92A0F82820}" dt="2026-06-05T13:58:31.302" v="356" actId="478"/>
          <ac:spMkLst>
            <pc:docMk/>
            <pc:sldMk cId="1600664972" sldId="265"/>
            <ac:spMk id="6" creationId="{B33C7D05-9CF5-ACB8-097B-3C4BFDC0CC75}"/>
          </ac:spMkLst>
        </pc:spChg>
        <pc:spChg chg="del">
          <ac:chgData name="Henry Joel Gode" userId="4db1312d-65d8-4f24-b09c-c74a9a6eb1a8" providerId="ADAL" clId="{C3047CBA-4B2A-49B9-BDBD-2F92A0F82820}" dt="2026-06-05T13:58:45.133" v="357" actId="478"/>
          <ac:spMkLst>
            <pc:docMk/>
            <pc:sldMk cId="1600664972" sldId="265"/>
            <ac:spMk id="12" creationId="{4EF795B7-7468-EA34-D227-AF7C014CAA64}"/>
          </ac:spMkLst>
        </pc:spChg>
        <pc:spChg chg="del">
          <ac:chgData name="Henry Joel Gode" userId="4db1312d-65d8-4f24-b09c-c74a9a6eb1a8" providerId="ADAL" clId="{C3047CBA-4B2A-49B9-BDBD-2F92A0F82820}" dt="2026-06-05T13:58:45.133" v="357" actId="478"/>
          <ac:spMkLst>
            <pc:docMk/>
            <pc:sldMk cId="1600664972" sldId="265"/>
            <ac:spMk id="18" creationId="{229527C3-1CB0-164E-4E95-AC55BBA27E61}"/>
          </ac:spMkLst>
        </pc:spChg>
        <pc:spChg chg="del">
          <ac:chgData name="Henry Joel Gode" userId="4db1312d-65d8-4f24-b09c-c74a9a6eb1a8" providerId="ADAL" clId="{C3047CBA-4B2A-49B9-BDBD-2F92A0F82820}" dt="2026-06-05T13:58:45.133" v="357" actId="478"/>
          <ac:spMkLst>
            <pc:docMk/>
            <pc:sldMk cId="1600664972" sldId="265"/>
            <ac:spMk id="19" creationId="{92FAD8EC-BD3C-E742-BE2A-6AED000B70A7}"/>
          </ac:spMkLst>
        </pc:spChg>
        <pc:spChg chg="del">
          <ac:chgData name="Henry Joel Gode" userId="4db1312d-65d8-4f24-b09c-c74a9a6eb1a8" providerId="ADAL" clId="{C3047CBA-4B2A-49B9-BDBD-2F92A0F82820}" dt="2026-06-05T13:58:45.133" v="357" actId="478"/>
          <ac:spMkLst>
            <pc:docMk/>
            <pc:sldMk cId="1600664972" sldId="265"/>
            <ac:spMk id="21" creationId="{AA89052C-2DB9-C128-40D7-023201F9D795}"/>
          </ac:spMkLst>
        </pc:spChg>
        <pc:spChg chg="del">
          <ac:chgData name="Henry Joel Gode" userId="4db1312d-65d8-4f24-b09c-c74a9a6eb1a8" providerId="ADAL" clId="{C3047CBA-4B2A-49B9-BDBD-2F92A0F82820}" dt="2026-06-05T13:58:45.133" v="357" actId="478"/>
          <ac:spMkLst>
            <pc:docMk/>
            <pc:sldMk cId="1600664972" sldId="265"/>
            <ac:spMk id="22" creationId="{398C69C3-A51F-0EA9-734D-95C427DBB3EE}"/>
          </ac:spMkLst>
        </pc:spChg>
        <pc:spChg chg="del">
          <ac:chgData name="Henry Joel Gode" userId="4db1312d-65d8-4f24-b09c-c74a9a6eb1a8" providerId="ADAL" clId="{C3047CBA-4B2A-49B9-BDBD-2F92A0F82820}" dt="2026-06-05T13:58:45.133" v="357" actId="478"/>
          <ac:spMkLst>
            <pc:docMk/>
            <pc:sldMk cId="1600664972" sldId="265"/>
            <ac:spMk id="23" creationId="{4535407F-EC4D-E90C-3C40-1737F09D90B5}"/>
          </ac:spMkLst>
        </pc:spChg>
        <pc:spChg chg="del">
          <ac:chgData name="Henry Joel Gode" userId="4db1312d-65d8-4f24-b09c-c74a9a6eb1a8" providerId="ADAL" clId="{C3047CBA-4B2A-49B9-BDBD-2F92A0F82820}" dt="2026-06-05T13:58:45.133" v="357" actId="478"/>
          <ac:spMkLst>
            <pc:docMk/>
            <pc:sldMk cId="1600664972" sldId="265"/>
            <ac:spMk id="26" creationId="{B9EB6C8E-D61F-6A5B-DC1F-2861015FEFD2}"/>
          </ac:spMkLst>
        </pc:spChg>
        <pc:spChg chg="del">
          <ac:chgData name="Henry Joel Gode" userId="4db1312d-65d8-4f24-b09c-c74a9a6eb1a8" providerId="ADAL" clId="{C3047CBA-4B2A-49B9-BDBD-2F92A0F82820}" dt="2026-06-05T13:58:45.133" v="357" actId="478"/>
          <ac:spMkLst>
            <pc:docMk/>
            <pc:sldMk cId="1600664972" sldId="265"/>
            <ac:spMk id="29" creationId="{7D0DC6EA-B40D-286F-9FDD-71C29ED6B411}"/>
          </ac:spMkLst>
        </pc:spChg>
        <pc:spChg chg="del">
          <ac:chgData name="Henry Joel Gode" userId="4db1312d-65d8-4f24-b09c-c74a9a6eb1a8" providerId="ADAL" clId="{C3047CBA-4B2A-49B9-BDBD-2F92A0F82820}" dt="2026-06-05T13:58:45.133" v="357" actId="478"/>
          <ac:spMkLst>
            <pc:docMk/>
            <pc:sldMk cId="1600664972" sldId="265"/>
            <ac:spMk id="31" creationId="{EC3F5457-EAD0-0D2B-1DA2-BF5238D55986}"/>
          </ac:spMkLst>
        </pc:spChg>
        <pc:spChg chg="del">
          <ac:chgData name="Henry Joel Gode" userId="4db1312d-65d8-4f24-b09c-c74a9a6eb1a8" providerId="ADAL" clId="{C3047CBA-4B2A-49B9-BDBD-2F92A0F82820}" dt="2026-06-05T13:58:45.133" v="357" actId="478"/>
          <ac:spMkLst>
            <pc:docMk/>
            <pc:sldMk cId="1600664972" sldId="265"/>
            <ac:spMk id="35" creationId="{2EF6DB06-278D-441D-30B6-0A74D748ADF0}"/>
          </ac:spMkLst>
        </pc:spChg>
        <pc:spChg chg="add mod">
          <ac:chgData name="Henry Joel Gode" userId="4db1312d-65d8-4f24-b09c-c74a9a6eb1a8" providerId="ADAL" clId="{C3047CBA-4B2A-49B9-BDBD-2F92A0F82820}" dt="2026-06-05T15:12:35.118" v="747" actId="1076"/>
          <ac:spMkLst>
            <pc:docMk/>
            <pc:sldMk cId="1600664972" sldId="265"/>
            <ac:spMk id="50" creationId="{06FD218B-6CAB-CF66-9592-3F9E306DF878}"/>
          </ac:spMkLst>
        </pc:spChg>
        <pc:spChg chg="add mod">
          <ac:chgData name="Henry Joel Gode" userId="4db1312d-65d8-4f24-b09c-c74a9a6eb1a8" providerId="ADAL" clId="{C3047CBA-4B2A-49B9-BDBD-2F92A0F82820}" dt="2026-06-05T15:11:10.924" v="734" actId="1037"/>
          <ac:spMkLst>
            <pc:docMk/>
            <pc:sldMk cId="1600664972" sldId="265"/>
            <ac:spMk id="53" creationId="{D19F0D71-B152-9DAD-3068-B980E94F4EEE}"/>
          </ac:spMkLst>
        </pc:spChg>
        <pc:picChg chg="add del mod">
          <ac:chgData name="Henry Joel Gode" userId="4db1312d-65d8-4f24-b09c-c74a9a6eb1a8" providerId="ADAL" clId="{C3047CBA-4B2A-49B9-BDBD-2F92A0F82820}" dt="2026-06-05T14:29:56.214" v="475"/>
          <ac:picMkLst>
            <pc:docMk/>
            <pc:sldMk cId="1600664972" sldId="265"/>
            <ac:picMk id="41" creationId="{47D9D452-E3E2-1970-DF5D-7D20062A6CEB}"/>
          </ac:picMkLst>
        </pc:picChg>
        <pc:picChg chg="add del mod modCrop">
          <ac:chgData name="Henry Joel Gode" userId="4db1312d-65d8-4f24-b09c-c74a9a6eb1a8" providerId="ADAL" clId="{C3047CBA-4B2A-49B9-BDBD-2F92A0F82820}" dt="2026-06-05T14:37:09.012" v="517" actId="478"/>
          <ac:picMkLst>
            <pc:docMk/>
            <pc:sldMk cId="1600664972" sldId="265"/>
            <ac:picMk id="43" creationId="{4B1DB93F-7F86-A584-276E-BC1C6ED4505A}"/>
          </ac:picMkLst>
        </pc:picChg>
        <pc:picChg chg="add mod modCrop">
          <ac:chgData name="Henry Joel Gode" userId="4db1312d-65d8-4f24-b09c-c74a9a6eb1a8" providerId="ADAL" clId="{C3047CBA-4B2A-49B9-BDBD-2F92A0F82820}" dt="2026-06-05T15:13:11.249" v="749" actId="14100"/>
          <ac:picMkLst>
            <pc:docMk/>
            <pc:sldMk cId="1600664972" sldId="265"/>
            <ac:picMk id="45" creationId="{DCD12101-7FA7-D39A-02B8-F4BBEA9CE50B}"/>
          </ac:picMkLst>
        </pc:picChg>
        <pc:picChg chg="add del">
          <ac:chgData name="Henry Joel Gode" userId="4db1312d-65d8-4f24-b09c-c74a9a6eb1a8" providerId="ADAL" clId="{C3047CBA-4B2A-49B9-BDBD-2F92A0F82820}" dt="2026-06-05T15:02:59.077" v="610" actId="22"/>
          <ac:picMkLst>
            <pc:docMk/>
            <pc:sldMk cId="1600664972" sldId="265"/>
            <ac:picMk id="47" creationId="{F8D83C9A-8C13-6A59-A7D1-6E506E15F9D9}"/>
          </ac:picMkLst>
        </pc:picChg>
        <pc:picChg chg="add mod">
          <ac:chgData name="Henry Joel Gode" userId="4db1312d-65d8-4f24-b09c-c74a9a6eb1a8" providerId="ADAL" clId="{C3047CBA-4B2A-49B9-BDBD-2F92A0F82820}" dt="2026-06-05T15:12:17.543" v="741" actId="208"/>
          <ac:picMkLst>
            <pc:docMk/>
            <pc:sldMk cId="1600664972" sldId="265"/>
            <ac:picMk id="49" creationId="{C350EAE6-2F49-2F5D-EFC8-41553043D95E}"/>
          </ac:picMkLst>
        </pc:picChg>
        <pc:picChg chg="add mod">
          <ac:chgData name="Henry Joel Gode" userId="4db1312d-65d8-4f24-b09c-c74a9a6eb1a8" providerId="ADAL" clId="{C3047CBA-4B2A-49B9-BDBD-2F92A0F82820}" dt="2026-06-05T15:12:25.355" v="744" actId="208"/>
          <ac:picMkLst>
            <pc:docMk/>
            <pc:sldMk cId="1600664972" sldId="265"/>
            <ac:picMk id="52" creationId="{7A39BD05-1212-8BE9-FE24-11FAC0A3E6A7}"/>
          </ac:picMkLst>
        </pc:picChg>
        <pc:picChg chg="add mod">
          <ac:chgData name="Henry Joel Gode" userId="4db1312d-65d8-4f24-b09c-c74a9a6eb1a8" providerId="ADAL" clId="{C3047CBA-4B2A-49B9-BDBD-2F92A0F82820}" dt="2026-06-05T15:12:39.260" v="748" actId="1076"/>
          <ac:picMkLst>
            <pc:docMk/>
            <pc:sldMk cId="1600664972" sldId="265"/>
            <ac:picMk id="55" creationId="{855B2AD2-BA8C-4DF7-01A5-1D50806AD36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gouvci-my.sharepoint.com/personal/cae_stat_plan_gouv_ci/Documents/CAE_INS/CENTRE%20DE%20CALCUL/Rapports%20d'activit&#233;s/Rapports_Mensuels_2026/Calcu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gouvci-my.sharepoint.com/personal/cae_stat_plan_gouv_ci/Documents/CAE_INS/CENTRE%20DE%20CALCUL/Rapports%20d'activit&#233;s/Rapports_Mensuels_2026/Calcu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 i="0" u="none" strike="noStrike">
                <a:solidFill>
                  <a:srgbClr val="FFFFFF"/>
                </a:solidFill>
                <a:latin typeface="Arial"/>
              </a:defRPr>
            </a:pPr>
            <a:r>
              <a:rPr lang="fr-FR" sz="1800" b="0" i="0" u="none" strike="noStrike">
                <a:solidFill>
                  <a:srgbClr val="FFFFFF"/>
                </a:solidFill>
                <a:latin typeface="Arial"/>
              </a:rPr>
              <a:t>Visites mensuelles : 2025 vs 2026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CC!$C$6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CC!$B$7:$B$11</c:f>
              <c:strCache>
                <c:ptCount val="5"/>
                <c:pt idx="0">
                  <c:v>Janvier </c:v>
                </c:pt>
                <c:pt idx="1">
                  <c:v>Fevrier 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</c:strCache>
            </c:strRef>
          </c:cat>
          <c:val>
            <c:numRef>
              <c:f>CC!$C$7:$C$11</c:f>
              <c:numCache>
                <c:formatCode>General</c:formatCode>
                <c:ptCount val="5"/>
                <c:pt idx="0">
                  <c:v>216</c:v>
                </c:pt>
                <c:pt idx="1">
                  <c:v>194</c:v>
                </c:pt>
                <c:pt idx="2">
                  <c:v>269</c:v>
                </c:pt>
                <c:pt idx="3">
                  <c:v>465</c:v>
                </c:pt>
                <c:pt idx="4">
                  <c:v>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79-44DB-BF99-D2D875D77E51}"/>
            </c:ext>
          </c:extLst>
        </c:ser>
        <c:ser>
          <c:idx val="1"/>
          <c:order val="1"/>
          <c:tx>
            <c:strRef>
              <c:f>CC!$D$6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tx1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CC!$B$7:$B$11</c:f>
              <c:strCache>
                <c:ptCount val="5"/>
                <c:pt idx="0">
                  <c:v>Janvier </c:v>
                </c:pt>
                <c:pt idx="1">
                  <c:v>Fevrier 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</c:strCache>
            </c:strRef>
          </c:cat>
          <c:val>
            <c:numRef>
              <c:f>CC!$D$7:$D$11</c:f>
              <c:numCache>
                <c:formatCode>General</c:formatCode>
                <c:ptCount val="5"/>
                <c:pt idx="0">
                  <c:v>430</c:v>
                </c:pt>
                <c:pt idx="1">
                  <c:v>503</c:v>
                </c:pt>
                <c:pt idx="2">
                  <c:v>477</c:v>
                </c:pt>
                <c:pt idx="3">
                  <c:v>440</c:v>
                </c:pt>
                <c:pt idx="4">
                  <c:v>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79-44DB-BF99-D2D875D77E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A5D6A7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1E5631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A5D6A7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span"/>
    <c:showDLblsOverMax val="1"/>
  </c:chart>
  <c:spPr>
    <a:solidFill>
      <a:srgbClr val="49655A"/>
    </a:solidFill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pays — Mai 2026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CC!$V$8:$V$17</c:f>
              <c:strCache>
                <c:ptCount val="10"/>
                <c:pt idx="0">
                  <c:v>Irlande</c:v>
                </c:pt>
                <c:pt idx="1">
                  <c:v>Cameroun</c:v>
                </c:pt>
                <c:pt idx="2">
                  <c:v>Hong Kong</c:v>
                </c:pt>
                <c:pt idx="3">
                  <c:v>Inde</c:v>
                </c:pt>
                <c:pt idx="4">
                  <c:v>Canada</c:v>
                </c:pt>
                <c:pt idx="5">
                  <c:v>Chine</c:v>
                </c:pt>
                <c:pt idx="6">
                  <c:v>Pays-bas</c:v>
                </c:pt>
                <c:pt idx="7">
                  <c:v>Etats-Unis</c:v>
                </c:pt>
                <c:pt idx="8">
                  <c:v>France</c:v>
                </c:pt>
                <c:pt idx="9">
                  <c:v>Côte d'Ivoire</c:v>
                </c:pt>
              </c:strCache>
            </c:strRef>
          </c:cat>
          <c:val>
            <c:numRef>
              <c:f>CC!$W$8:$W$17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8</c:v>
                </c:pt>
                <c:pt idx="8">
                  <c:v>18</c:v>
                </c:pt>
                <c:pt idx="9" formatCode="#,##0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8C-407A-B321-EFCCAC53F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7"/>
        <c:overlap val="4"/>
        <c:axId val="2058921968"/>
        <c:axId val="2058919088"/>
      </c:barChart>
      <c:catAx>
        <c:axId val="2058921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alpha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58919088"/>
        <c:crosses val="autoZero"/>
        <c:auto val="1"/>
        <c:lblAlgn val="ctr"/>
        <c:lblOffset val="100"/>
        <c:noMultiLvlLbl val="0"/>
      </c:catAx>
      <c:valAx>
        <c:axId val="2058919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3932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5892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49655A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7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2D20D-10DC-DD2A-DCBC-D326EE5B5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134905-1C42-D41F-0386-C70F85436E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416A23-EFD1-C515-6DAF-766684000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077C2-F9D3-E14B-40AE-3F1DD1DB2E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89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168" cy="6858000"/>
          </a:xfrm>
          <a:prstGeom prst="rect">
            <a:avLst/>
          </a:prstGeom>
          <a:solidFill>
            <a:srgbClr val="49655A"/>
          </a:solidFill>
          <a:ln w="12700">
            <a:solidFill>
              <a:srgbClr val="00796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6858000" y="0"/>
            <a:ext cx="5303520" cy="6858000"/>
          </a:xfrm>
          <a:prstGeom prst="rect">
            <a:avLst/>
          </a:prstGeom>
          <a:solidFill>
            <a:srgbClr val="49655A"/>
          </a:solidFill>
          <a:ln w="12700">
            <a:solidFill>
              <a:srgbClr val="0D3B6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Text 3"/>
          <p:cNvSpPr/>
          <p:nvPr/>
        </p:nvSpPr>
        <p:spPr>
          <a:xfrm>
            <a:off x="365760" y="314960"/>
            <a:ext cx="5486400" cy="746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496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Agence Nationale de la Statistique</a:t>
            </a:r>
            <a:endParaRPr lang="en-US" sz="2800" b="1" dirty="0">
              <a:solidFill>
                <a:srgbClr val="49655A"/>
              </a:solidFill>
            </a:endParaRPr>
          </a:p>
        </p:txBody>
      </p:sp>
      <p:sp>
        <p:nvSpPr>
          <p:cNvPr id="7" name="Shape 4"/>
          <p:cNvSpPr/>
          <p:nvPr/>
        </p:nvSpPr>
        <p:spPr>
          <a:xfrm>
            <a:off x="365760" y="1097280"/>
            <a:ext cx="3200400" cy="36576"/>
          </a:xfrm>
          <a:prstGeom prst="rect">
            <a:avLst/>
          </a:prstGeom>
          <a:solidFill>
            <a:srgbClr val="00796B"/>
          </a:solidFill>
          <a:ln w="12700">
            <a:solidFill>
              <a:srgbClr val="00796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5"/>
          <p:cNvSpPr/>
          <p:nvPr/>
        </p:nvSpPr>
        <p:spPr>
          <a:xfrm>
            <a:off x="365760" y="1280160"/>
            <a:ext cx="519176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800" b="1" dirty="0">
                <a:solidFill>
                  <a:srgbClr val="F4B1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Centre de Calcul</a:t>
            </a:r>
            <a:endParaRPr lang="en-US" sz="4800" dirty="0">
              <a:solidFill>
                <a:srgbClr val="F4B183"/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365760" y="3108960"/>
            <a:ext cx="6217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fr-FR" sz="2000" b="1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Plateforme nationale de gestion, de stockage</a:t>
            </a:r>
          </a:p>
          <a:p>
            <a:pPr marL="0" indent="0">
              <a:buNone/>
            </a:pPr>
            <a:r>
              <a:rPr lang="fr-FR" sz="2000" b="1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et de diffusion des </a:t>
            </a:r>
            <a:r>
              <a:rPr lang="fr-FR" sz="2000" b="1" i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microdonnées</a:t>
            </a:r>
            <a:r>
              <a:rPr lang="fr-FR" sz="2000" b="1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ivoiriennes</a:t>
            </a:r>
          </a:p>
        </p:txBody>
      </p:sp>
      <p:sp>
        <p:nvSpPr>
          <p:cNvPr id="11" name="Shape 8"/>
          <p:cNvSpPr/>
          <p:nvPr/>
        </p:nvSpPr>
        <p:spPr>
          <a:xfrm>
            <a:off x="365760" y="5303520"/>
            <a:ext cx="2926080" cy="36576"/>
          </a:xfrm>
          <a:prstGeom prst="rect">
            <a:avLst/>
          </a:prstGeom>
          <a:solidFill>
            <a:srgbClr val="00796B"/>
          </a:solidFill>
          <a:ln w="12700">
            <a:solidFill>
              <a:srgbClr val="00796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 9"/>
          <p:cNvSpPr/>
          <p:nvPr/>
        </p:nvSpPr>
        <p:spPr>
          <a:xfrm>
            <a:off x="365760" y="539496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Presentation – </a:t>
            </a:r>
            <a:r>
              <a:rPr lang="en-US" sz="16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juin</a:t>
            </a: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2026</a:t>
            </a:r>
            <a:endParaRPr lang="en-US" sz="1600" b="1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DBCD5B8-6272-6D4E-A81C-E8791861C2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58000" y="1964362"/>
            <a:ext cx="5334000" cy="30024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9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rgbClr val="49655A"/>
          </a:solidFill>
          <a:ln w="12700">
            <a:solidFill>
              <a:srgbClr val="1E563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457200" y="4754880"/>
            <a:ext cx="2743200" cy="2743200"/>
          </a:xfrm>
          <a:prstGeom prst="ellipse">
            <a:avLst/>
          </a:prstGeom>
          <a:solidFill>
            <a:srgbClr val="F39323"/>
          </a:solidFill>
          <a:ln w="12700">
            <a:solidFill>
              <a:srgbClr val="163D2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0" y="4754880"/>
            <a:ext cx="3566160" cy="2103120"/>
          </a:xfrm>
          <a:prstGeom prst="rect">
            <a:avLst/>
          </a:prstGeom>
          <a:solidFill>
            <a:srgbClr val="49655A"/>
          </a:solidFill>
          <a:ln w="12700">
            <a:noFill/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320040" y="914400"/>
            <a:ext cx="292608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 de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Présentation</a:t>
            </a:r>
            <a:endParaRPr lang="en-US" sz="36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5029200"/>
            <a:ext cx="1005840" cy="100584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3840480" y="566928"/>
            <a:ext cx="530352" cy="530352"/>
          </a:xfrm>
          <a:prstGeom prst="ellipse">
            <a:avLst/>
          </a:prstGeom>
          <a:solidFill>
            <a:srgbClr val="F39323"/>
          </a:solidFill>
          <a:ln w="12700">
            <a:solidFill>
              <a:srgbClr val="1E5631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9" name="Text 6"/>
          <p:cNvSpPr/>
          <p:nvPr/>
        </p:nvSpPr>
        <p:spPr>
          <a:xfrm>
            <a:off x="3840480" y="566928"/>
            <a:ext cx="530352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526280" y="530352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Contexte &amp; Justification</a:t>
            </a:r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4526280" y="877824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Pourquoi une plateforme nationale de microdonnées ?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3840480" y="1280160"/>
            <a:ext cx="8046720" cy="0"/>
          </a:xfrm>
          <a:prstGeom prst="line">
            <a:avLst/>
          </a:prstGeom>
          <a:noFill/>
          <a:ln w="6350">
            <a:solidFill>
              <a:srgbClr val="D0D9D1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13" name="Shape 10"/>
          <p:cNvSpPr/>
          <p:nvPr/>
        </p:nvSpPr>
        <p:spPr>
          <a:xfrm>
            <a:off x="3840480" y="1682496"/>
            <a:ext cx="530352" cy="530352"/>
          </a:xfrm>
          <a:prstGeom prst="ellipse">
            <a:avLst/>
          </a:prstGeom>
          <a:solidFill>
            <a:srgbClr val="49655A"/>
          </a:solidFill>
          <a:ln w="12700">
            <a:solidFill>
              <a:srgbClr val="FF6D00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14" name="Text 11"/>
          <p:cNvSpPr/>
          <p:nvPr/>
        </p:nvSpPr>
        <p:spPr>
          <a:xfrm>
            <a:off x="3840480" y="1682496"/>
            <a:ext cx="530352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4526280" y="164592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Plateforme</a:t>
            </a:r>
            <a:endParaRPr lang="en-US" dirty="0"/>
          </a:p>
        </p:txBody>
      </p:sp>
      <p:sp>
        <p:nvSpPr>
          <p:cNvPr id="16" name="Text 13"/>
          <p:cNvSpPr/>
          <p:nvPr/>
        </p:nvSpPr>
        <p:spPr>
          <a:xfrm>
            <a:off x="4526280" y="1993392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Trois canaux d'accès, infrastructure &amp; sécurité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3840480" y="2395728"/>
            <a:ext cx="8046720" cy="0"/>
          </a:xfrm>
          <a:prstGeom prst="line">
            <a:avLst/>
          </a:prstGeom>
          <a:noFill/>
          <a:ln w="6350">
            <a:solidFill>
              <a:srgbClr val="D0D9D1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18" name="Shape 15"/>
          <p:cNvSpPr/>
          <p:nvPr/>
        </p:nvSpPr>
        <p:spPr>
          <a:xfrm>
            <a:off x="3840480" y="2798064"/>
            <a:ext cx="530352" cy="530352"/>
          </a:xfrm>
          <a:prstGeom prst="ellipse">
            <a:avLst/>
          </a:prstGeom>
          <a:solidFill>
            <a:srgbClr val="F39323"/>
          </a:solidFill>
          <a:ln w="12700">
            <a:solidFill>
              <a:srgbClr val="1E5631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19" name="Text 16"/>
          <p:cNvSpPr/>
          <p:nvPr/>
        </p:nvSpPr>
        <p:spPr>
          <a:xfrm>
            <a:off x="3840480" y="2798064"/>
            <a:ext cx="530352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526280" y="2761488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Catalogue de Données</a:t>
            </a:r>
            <a:endParaRPr lang="en-US" dirty="0"/>
          </a:p>
        </p:txBody>
      </p:sp>
      <p:sp>
        <p:nvSpPr>
          <p:cNvPr id="21" name="Text 18"/>
          <p:cNvSpPr/>
          <p:nvPr/>
        </p:nvSpPr>
        <p:spPr>
          <a:xfrm>
            <a:off x="4526280" y="310896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Bases de données , </a:t>
            </a:r>
            <a:r>
              <a:rPr lang="en-US" sz="1600" dirty="0" err="1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thématiques</a:t>
            </a:r>
            <a:r>
              <a:rPr lang="en-US" sz="1600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couvertes,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3840480" y="3511296"/>
            <a:ext cx="8046720" cy="0"/>
          </a:xfrm>
          <a:prstGeom prst="line">
            <a:avLst/>
          </a:prstGeom>
          <a:noFill/>
          <a:ln w="6350">
            <a:solidFill>
              <a:srgbClr val="D0D9D1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23" name="Shape 20"/>
          <p:cNvSpPr/>
          <p:nvPr/>
        </p:nvSpPr>
        <p:spPr>
          <a:xfrm>
            <a:off x="3840480" y="3913632"/>
            <a:ext cx="530352" cy="530352"/>
          </a:xfrm>
          <a:prstGeom prst="ellipse">
            <a:avLst/>
          </a:prstGeom>
          <a:solidFill>
            <a:srgbClr val="49655A"/>
          </a:solidFill>
          <a:ln w="12700">
            <a:solidFill>
              <a:srgbClr val="FF6D00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24" name="Text 21"/>
          <p:cNvSpPr/>
          <p:nvPr/>
        </p:nvSpPr>
        <p:spPr>
          <a:xfrm>
            <a:off x="3840480" y="3913632"/>
            <a:ext cx="530352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4526280" y="3877056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Résultats &amp; Performance</a:t>
            </a:r>
            <a:endParaRPr lang="en-US" dirty="0"/>
          </a:p>
        </p:txBody>
      </p:sp>
      <p:sp>
        <p:nvSpPr>
          <p:cNvPr id="26" name="Text 23"/>
          <p:cNvSpPr/>
          <p:nvPr/>
        </p:nvSpPr>
        <p:spPr>
          <a:xfrm>
            <a:off x="4526280" y="4224528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Fréquentation, géographie &amp; trajectoire de croissance</a:t>
            </a: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3840480" y="4626864"/>
            <a:ext cx="8046720" cy="0"/>
          </a:xfrm>
          <a:prstGeom prst="line">
            <a:avLst/>
          </a:prstGeom>
          <a:noFill/>
          <a:ln w="6350">
            <a:solidFill>
              <a:srgbClr val="D0D9D1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28" name="Shape 25"/>
          <p:cNvSpPr/>
          <p:nvPr/>
        </p:nvSpPr>
        <p:spPr>
          <a:xfrm>
            <a:off x="3840480" y="5029200"/>
            <a:ext cx="530352" cy="530352"/>
          </a:xfrm>
          <a:prstGeom prst="ellipse">
            <a:avLst/>
          </a:prstGeom>
          <a:solidFill>
            <a:srgbClr val="F39323"/>
          </a:solidFill>
          <a:ln w="12700">
            <a:solidFill>
              <a:srgbClr val="1E5631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29" name="Text 26"/>
          <p:cNvSpPr/>
          <p:nvPr/>
        </p:nvSpPr>
        <p:spPr>
          <a:xfrm>
            <a:off x="3840480" y="5029200"/>
            <a:ext cx="530352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400" dirty="0"/>
          </a:p>
        </p:txBody>
      </p:sp>
      <p:sp>
        <p:nvSpPr>
          <p:cNvPr id="30" name="Text 27"/>
          <p:cNvSpPr/>
          <p:nvPr/>
        </p:nvSpPr>
        <p:spPr>
          <a:xfrm>
            <a:off x="4526280" y="4992624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Perspectives &amp; Partenariats</a:t>
            </a:r>
            <a:endParaRPr lang="en-US" dirty="0"/>
          </a:p>
        </p:txBody>
      </p:sp>
      <p:sp>
        <p:nvSpPr>
          <p:cNvPr id="31" name="Text 28"/>
          <p:cNvSpPr/>
          <p:nvPr/>
        </p:nvSpPr>
        <p:spPr>
          <a:xfrm>
            <a:off x="4526280" y="5340096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 de montée en charge et opportunités de collaboration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9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292608"/>
            <a:ext cx="1005840" cy="310896"/>
          </a:xfrm>
          <a:prstGeom prst="rect">
            <a:avLst/>
          </a:prstGeom>
          <a:solidFill>
            <a:srgbClr val="1E5631"/>
          </a:solidFill>
          <a:ln w="12700">
            <a:solidFill>
              <a:srgbClr val="1E5631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3" name="Text 1"/>
          <p:cNvSpPr/>
          <p:nvPr/>
        </p:nvSpPr>
        <p:spPr>
          <a:xfrm>
            <a:off x="457200" y="292608"/>
            <a:ext cx="1005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92608"/>
            <a:ext cx="64008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563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Contexte &amp; Justification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457200" y="713232"/>
            <a:ext cx="112471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E563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Pourquoi un Centre de Calcul ?</a:t>
            </a:r>
            <a:endParaRPr lang="en-US" sz="4000" dirty="0"/>
          </a:p>
        </p:txBody>
      </p:sp>
      <p:sp>
        <p:nvSpPr>
          <p:cNvPr id="6" name="Shape 4"/>
          <p:cNvSpPr/>
          <p:nvPr/>
        </p:nvSpPr>
        <p:spPr>
          <a:xfrm>
            <a:off x="457200" y="1572768"/>
            <a:ext cx="5349240" cy="3566160"/>
          </a:xfrm>
          <a:prstGeom prst="rect">
            <a:avLst/>
          </a:prstGeom>
          <a:solidFill>
            <a:srgbClr val="FFFFFF"/>
          </a:solidFill>
          <a:ln w="12700">
            <a:solidFill>
              <a:srgbClr val="D8E8D8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 sz="2400"/>
          </a:p>
        </p:txBody>
      </p:sp>
      <p:sp>
        <p:nvSpPr>
          <p:cNvPr id="7" name="Shape 5"/>
          <p:cNvSpPr/>
          <p:nvPr/>
        </p:nvSpPr>
        <p:spPr>
          <a:xfrm>
            <a:off x="457200" y="1572768"/>
            <a:ext cx="5349240" cy="475488"/>
          </a:xfrm>
          <a:prstGeom prst="rect">
            <a:avLst/>
          </a:prstGeom>
          <a:solidFill>
            <a:srgbClr val="F39323"/>
          </a:solidFill>
          <a:ln w="12700">
            <a:solidFill>
              <a:srgbClr val="FF6D00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8" name="Text 6"/>
          <p:cNvSpPr/>
          <p:nvPr/>
        </p:nvSpPr>
        <p:spPr>
          <a:xfrm>
            <a:off x="594360" y="1572768"/>
            <a:ext cx="507492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défis</a:t>
            </a:r>
            <a:endParaRPr lang="en-US" dirty="0"/>
          </a:p>
        </p:txBody>
      </p:sp>
      <p:sp>
        <p:nvSpPr>
          <p:cNvPr id="9" name="Shape 7"/>
          <p:cNvSpPr/>
          <p:nvPr/>
        </p:nvSpPr>
        <p:spPr>
          <a:xfrm>
            <a:off x="640080" y="2176272"/>
            <a:ext cx="182880" cy="182880"/>
          </a:xfrm>
          <a:prstGeom prst="ellipse">
            <a:avLst/>
          </a:prstGeom>
          <a:solidFill>
            <a:srgbClr val="FF6D00"/>
          </a:solidFill>
          <a:ln w="12700">
            <a:solidFill>
              <a:srgbClr val="FF6D00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10" name="Text 8"/>
          <p:cNvSpPr/>
          <p:nvPr/>
        </p:nvSpPr>
        <p:spPr>
          <a:xfrm>
            <a:off x="960120" y="2103120"/>
            <a:ext cx="46634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Demandes papier / e-mail avec des délais de traitement de plusieurs semaines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40080" y="2889504"/>
            <a:ext cx="182880" cy="182880"/>
          </a:xfrm>
          <a:prstGeom prst="ellipse">
            <a:avLst/>
          </a:prstGeom>
          <a:solidFill>
            <a:srgbClr val="FF6D00"/>
          </a:solidFill>
          <a:ln w="12700">
            <a:solidFill>
              <a:srgbClr val="FF6D00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12" name="Text 10"/>
          <p:cNvSpPr/>
          <p:nvPr/>
        </p:nvSpPr>
        <p:spPr>
          <a:xfrm>
            <a:off x="960120" y="2816352"/>
            <a:ext cx="46634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Aucun accès à distance — les chercheurs devaient se déplacer physiquement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40080" y="3602736"/>
            <a:ext cx="182880" cy="182880"/>
          </a:xfrm>
          <a:prstGeom prst="ellipse">
            <a:avLst/>
          </a:prstGeom>
          <a:solidFill>
            <a:srgbClr val="FF6D00"/>
          </a:solidFill>
          <a:ln w="12700">
            <a:solidFill>
              <a:srgbClr val="FF6D00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14" name="Text 12"/>
          <p:cNvSpPr/>
          <p:nvPr/>
        </p:nvSpPr>
        <p:spPr>
          <a:xfrm>
            <a:off x="960120" y="3529584"/>
            <a:ext cx="46634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Absence de traçabilité structurée des accès et des usages des données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40080" y="4315968"/>
            <a:ext cx="182880" cy="182880"/>
          </a:xfrm>
          <a:prstGeom prst="ellipse">
            <a:avLst/>
          </a:prstGeom>
          <a:solidFill>
            <a:srgbClr val="FF6D00"/>
          </a:solidFill>
          <a:ln w="12700">
            <a:solidFill>
              <a:srgbClr val="FF6D00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16" name="Text 14"/>
          <p:cNvSpPr/>
          <p:nvPr/>
        </p:nvSpPr>
        <p:spPr>
          <a:xfrm>
            <a:off x="960120" y="4242816"/>
            <a:ext cx="46634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Assistance technique limitée pour les utilisateurs réalisant des analyses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760720" y="3108960"/>
            <a:ext cx="640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dirty="0">
                <a:solidFill>
                  <a:srgbClr val="1E563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3200" dirty="0"/>
          </a:p>
        </p:txBody>
      </p:sp>
      <p:sp>
        <p:nvSpPr>
          <p:cNvPr id="18" name="Shape 16"/>
          <p:cNvSpPr/>
          <p:nvPr/>
        </p:nvSpPr>
        <p:spPr>
          <a:xfrm>
            <a:off x="6492240" y="1572768"/>
            <a:ext cx="5212080" cy="3566160"/>
          </a:xfrm>
          <a:prstGeom prst="rect">
            <a:avLst/>
          </a:prstGeom>
          <a:solidFill>
            <a:srgbClr val="FFFFFF"/>
          </a:solidFill>
          <a:ln w="12700">
            <a:solidFill>
              <a:srgbClr val="D8E8D8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 sz="2400"/>
          </a:p>
        </p:txBody>
      </p:sp>
      <p:sp>
        <p:nvSpPr>
          <p:cNvPr id="19" name="Shape 17"/>
          <p:cNvSpPr/>
          <p:nvPr/>
        </p:nvSpPr>
        <p:spPr>
          <a:xfrm>
            <a:off x="6492240" y="1572768"/>
            <a:ext cx="5212080" cy="475488"/>
          </a:xfrm>
          <a:prstGeom prst="rect">
            <a:avLst/>
          </a:prstGeom>
          <a:solidFill>
            <a:srgbClr val="49655A"/>
          </a:solidFill>
          <a:ln w="12700">
            <a:solidFill>
              <a:srgbClr val="1E5631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20" name="Text 18"/>
          <p:cNvSpPr/>
          <p:nvPr/>
        </p:nvSpPr>
        <p:spPr>
          <a:xfrm>
            <a:off x="6629400" y="1572768"/>
            <a:ext cx="49377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réponse de l'ANStat</a:t>
            </a:r>
            <a:endParaRPr lang="en-US" dirty="0"/>
          </a:p>
        </p:txBody>
      </p:sp>
      <p:sp>
        <p:nvSpPr>
          <p:cNvPr id="21" name="Shape 19"/>
          <p:cNvSpPr/>
          <p:nvPr/>
        </p:nvSpPr>
        <p:spPr>
          <a:xfrm>
            <a:off x="6675120" y="2176272"/>
            <a:ext cx="182880" cy="182880"/>
          </a:xfrm>
          <a:prstGeom prst="ellipse">
            <a:avLst/>
          </a:prstGeom>
          <a:solidFill>
            <a:srgbClr val="1E5631"/>
          </a:solidFill>
          <a:ln w="12700">
            <a:solidFill>
              <a:srgbClr val="1E5631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22" name="Text 20"/>
          <p:cNvSpPr/>
          <p:nvPr/>
        </p:nvSpPr>
        <p:spPr>
          <a:xfrm>
            <a:off x="6995160" y="2103120"/>
            <a:ext cx="4526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Plateforme en ligne 24h/24 : zéro délai d'attente, accès mondial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675120" y="2889504"/>
            <a:ext cx="182880" cy="182880"/>
          </a:xfrm>
          <a:prstGeom prst="ellipse">
            <a:avLst/>
          </a:prstGeom>
          <a:solidFill>
            <a:srgbClr val="1E5631"/>
          </a:solidFill>
          <a:ln w="12700">
            <a:solidFill>
              <a:srgbClr val="1E5631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24" name="Text 22"/>
          <p:cNvSpPr/>
          <p:nvPr/>
        </p:nvSpPr>
        <p:spPr>
          <a:xfrm>
            <a:off x="6995160" y="2816352"/>
            <a:ext cx="4526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Trois canaux d'accès complémentaires pour tous les profils d'utilisateurs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675120" y="3602736"/>
            <a:ext cx="182880" cy="182880"/>
          </a:xfrm>
          <a:prstGeom prst="ellipse">
            <a:avLst/>
          </a:prstGeom>
          <a:solidFill>
            <a:srgbClr val="1E5631"/>
          </a:solidFill>
          <a:ln w="12700">
            <a:solidFill>
              <a:srgbClr val="1E5631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26" name="Text 24"/>
          <p:cNvSpPr/>
          <p:nvPr/>
        </p:nvSpPr>
        <p:spPr>
          <a:xfrm>
            <a:off x="6995160" y="3529584"/>
            <a:ext cx="4526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Suivi analytique complet et traçabilité via Google Analytics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675120" y="4315968"/>
            <a:ext cx="182880" cy="182880"/>
          </a:xfrm>
          <a:prstGeom prst="ellipse">
            <a:avLst/>
          </a:prstGeom>
          <a:solidFill>
            <a:srgbClr val="1E5631"/>
          </a:solidFill>
          <a:ln w="12700">
            <a:solidFill>
              <a:srgbClr val="1E5631"/>
            </a:solidFill>
            <a:prstDash val="solid"/>
          </a:ln>
        </p:spPr>
        <p:txBody>
          <a:bodyPr/>
          <a:lstStyle/>
          <a:p>
            <a:endParaRPr lang="fr-FR" sz="2400"/>
          </a:p>
        </p:txBody>
      </p:sp>
      <p:sp>
        <p:nvSpPr>
          <p:cNvPr id="28" name="Text 26"/>
          <p:cNvSpPr/>
          <p:nvPr/>
        </p:nvSpPr>
        <p:spPr>
          <a:xfrm>
            <a:off x="6995160" y="4242816"/>
            <a:ext cx="4526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Équipe dédiée assurant un accompagnement technique à tous les utilisateurs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9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292608"/>
            <a:ext cx="1005840" cy="310896"/>
          </a:xfrm>
          <a:prstGeom prst="rect">
            <a:avLst/>
          </a:prstGeom>
          <a:solidFill>
            <a:srgbClr val="FF6D00"/>
          </a:solidFill>
          <a:ln w="12700">
            <a:solidFill>
              <a:srgbClr val="FF6D0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457200" y="292608"/>
            <a:ext cx="1005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1600200" y="292608"/>
            <a:ext cx="64008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6D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Plateforme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457200" y="713232"/>
            <a:ext cx="112471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1E563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Trois Canaux d'Accès Inclusifs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457200" y="1572768"/>
            <a:ext cx="3657600" cy="4572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8E8D8"/>
            </a:solidFill>
            <a:prstDash val="solid"/>
          </a:ln>
          <a:effectLst>
            <a:outerShdw blurRad="127000" dist="508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457200" y="1572768"/>
            <a:ext cx="3657600" cy="960120"/>
          </a:xfrm>
          <a:prstGeom prst="rect">
            <a:avLst/>
          </a:prstGeom>
          <a:solidFill>
            <a:srgbClr val="F39323"/>
          </a:solidFill>
          <a:ln w="12700">
            <a:solidFill>
              <a:srgbClr val="1E563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682496"/>
            <a:ext cx="502920" cy="50292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280160" y="1645920"/>
            <a:ext cx="2743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Plateforme Web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1280160" y="2011680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Accès en ligne</a:t>
            </a:r>
            <a:endParaRPr lang="en-US" sz="1200" b="1" dirty="0"/>
          </a:p>
        </p:txBody>
      </p:sp>
      <p:sp>
        <p:nvSpPr>
          <p:cNvPr id="11" name="Text 8"/>
          <p:cNvSpPr/>
          <p:nvPr/>
        </p:nvSpPr>
        <p:spPr>
          <a:xfrm>
            <a:off x="658368" y="2651760"/>
            <a:ext cx="3273552" cy="1325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Accès via navigateur aux bases de données. Aucune installation requise. Disponible 24h/24, 7j/7, partout dans le monde.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658368" y="4078224"/>
            <a:ext cx="3273552" cy="36576"/>
          </a:xfrm>
          <a:prstGeom prst="rect">
            <a:avLst/>
          </a:prstGeom>
          <a:solidFill>
            <a:srgbClr val="E8F5E9"/>
          </a:solidFill>
          <a:ln w="12700">
            <a:solidFill>
              <a:srgbClr val="E8F5E9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" name="Text 10"/>
          <p:cNvSpPr/>
          <p:nvPr/>
        </p:nvSpPr>
        <p:spPr>
          <a:xfrm>
            <a:off x="658368" y="4169664"/>
            <a:ext cx="3273552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Logiciels intégrés :</a:t>
            </a:r>
            <a:endParaRPr lang="en-US" sz="1000" dirty="0"/>
          </a:p>
        </p:txBody>
      </p:sp>
      <p:sp>
        <p:nvSpPr>
          <p:cNvPr id="14" name="Text 11"/>
          <p:cNvSpPr/>
          <p:nvPr/>
        </p:nvSpPr>
        <p:spPr>
          <a:xfrm>
            <a:off x="658368" y="4434840"/>
            <a:ext cx="327355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1E563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STATA · SPSS · R · Python</a:t>
            </a:r>
            <a:endParaRPr lang="en-US" sz="1150" dirty="0"/>
          </a:p>
        </p:txBody>
      </p:sp>
      <p:sp>
        <p:nvSpPr>
          <p:cNvPr id="15" name="Shape 12"/>
          <p:cNvSpPr/>
          <p:nvPr/>
        </p:nvSpPr>
        <p:spPr>
          <a:xfrm>
            <a:off x="4361688" y="1572768"/>
            <a:ext cx="3657600" cy="4572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8E8D8"/>
            </a:solidFill>
            <a:prstDash val="solid"/>
          </a:ln>
          <a:effectLst>
            <a:outerShdw blurRad="127000" dist="508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6" name="Shape 13"/>
          <p:cNvSpPr/>
          <p:nvPr/>
        </p:nvSpPr>
        <p:spPr>
          <a:xfrm>
            <a:off x="4361688" y="1572768"/>
            <a:ext cx="3657600" cy="960120"/>
          </a:xfrm>
          <a:prstGeom prst="rect">
            <a:avLst/>
          </a:prstGeom>
          <a:solidFill>
            <a:schemeClr val="bg1"/>
          </a:solidFill>
          <a:ln w="12700">
            <a:noFill/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568" y="1682496"/>
            <a:ext cx="502920" cy="502920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5184648" y="1645920"/>
            <a:ext cx="2743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Machine Virtuelle</a:t>
            </a:r>
            <a:endParaRPr lang="en-US" sz="1500" dirty="0"/>
          </a:p>
        </p:txBody>
      </p:sp>
      <p:sp>
        <p:nvSpPr>
          <p:cNvPr id="19" name="Text 15"/>
          <p:cNvSpPr/>
          <p:nvPr/>
        </p:nvSpPr>
        <p:spPr>
          <a:xfrm>
            <a:off x="5184648" y="2011680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Accès sécurisé renforcé</a:t>
            </a:r>
            <a:endParaRPr lang="en-US" sz="1100" dirty="0"/>
          </a:p>
        </p:txBody>
      </p:sp>
      <p:sp>
        <p:nvSpPr>
          <p:cNvPr id="20" name="Text 16"/>
          <p:cNvSpPr/>
          <p:nvPr/>
        </p:nvSpPr>
        <p:spPr>
          <a:xfrm>
            <a:off x="4562856" y="2651760"/>
            <a:ext cx="3273552" cy="1325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Bureau virtuel Windows complet à distance. Suite statistique intégrale. Idéal pour les traitements de données complexes et volumineux.</a:t>
            </a:r>
            <a:endParaRPr lang="en-US" sz="1600" dirty="0"/>
          </a:p>
        </p:txBody>
      </p:sp>
      <p:sp>
        <p:nvSpPr>
          <p:cNvPr id="21" name="Shape 17"/>
          <p:cNvSpPr/>
          <p:nvPr/>
        </p:nvSpPr>
        <p:spPr>
          <a:xfrm>
            <a:off x="4562856" y="4078224"/>
            <a:ext cx="3273552" cy="36576"/>
          </a:xfrm>
          <a:prstGeom prst="rect">
            <a:avLst/>
          </a:prstGeom>
          <a:solidFill>
            <a:srgbClr val="E8F5E9"/>
          </a:solidFill>
          <a:ln w="12700">
            <a:solidFill>
              <a:srgbClr val="E8F5E9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Text 18"/>
          <p:cNvSpPr/>
          <p:nvPr/>
        </p:nvSpPr>
        <p:spPr>
          <a:xfrm>
            <a:off x="4562856" y="4169664"/>
            <a:ext cx="3273552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Logiciels intégrés :</a:t>
            </a:r>
            <a:endParaRPr lang="en-US" sz="1000" dirty="0"/>
          </a:p>
        </p:txBody>
      </p:sp>
      <p:sp>
        <p:nvSpPr>
          <p:cNvPr id="23" name="Text 19"/>
          <p:cNvSpPr/>
          <p:nvPr/>
        </p:nvSpPr>
        <p:spPr>
          <a:xfrm>
            <a:off x="4562856" y="4434840"/>
            <a:ext cx="327355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STATA · SPSS · R · Python</a:t>
            </a:r>
            <a:endParaRPr lang="en-US" sz="1150" dirty="0"/>
          </a:p>
        </p:txBody>
      </p:sp>
      <p:sp>
        <p:nvSpPr>
          <p:cNvPr id="24" name="Shape 20"/>
          <p:cNvSpPr/>
          <p:nvPr/>
        </p:nvSpPr>
        <p:spPr>
          <a:xfrm>
            <a:off x="8266176" y="1572768"/>
            <a:ext cx="3657600" cy="4572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8E8D8"/>
            </a:solidFill>
            <a:prstDash val="solid"/>
          </a:ln>
          <a:effectLst>
            <a:outerShdw blurRad="127000" dist="508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5" name="Shape 21"/>
          <p:cNvSpPr/>
          <p:nvPr/>
        </p:nvSpPr>
        <p:spPr>
          <a:xfrm>
            <a:off x="8266176" y="1572768"/>
            <a:ext cx="3657600" cy="960120"/>
          </a:xfrm>
          <a:prstGeom prst="rect">
            <a:avLst/>
          </a:prstGeom>
          <a:solidFill>
            <a:srgbClr val="49655A"/>
          </a:solidFill>
          <a:ln w="12700">
            <a:solidFill>
              <a:srgbClr val="FF6D0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2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9056" y="1682496"/>
            <a:ext cx="502920" cy="502920"/>
          </a:xfrm>
          <a:prstGeom prst="rect">
            <a:avLst/>
          </a:prstGeom>
        </p:spPr>
      </p:pic>
      <p:sp>
        <p:nvSpPr>
          <p:cNvPr id="27" name="Text 22"/>
          <p:cNvSpPr/>
          <p:nvPr/>
        </p:nvSpPr>
        <p:spPr>
          <a:xfrm>
            <a:off x="9089136" y="1645920"/>
            <a:ext cx="2743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Centre Physique</a:t>
            </a:r>
            <a:endParaRPr lang="en-US" sz="1500" dirty="0"/>
          </a:p>
        </p:txBody>
      </p:sp>
      <p:sp>
        <p:nvSpPr>
          <p:cNvPr id="28" name="Text 23"/>
          <p:cNvSpPr/>
          <p:nvPr/>
        </p:nvSpPr>
        <p:spPr>
          <a:xfrm>
            <a:off x="9089136" y="2011680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Accès en présentiel</a:t>
            </a:r>
            <a:endParaRPr lang="en-US" sz="1100" b="1" dirty="0"/>
          </a:p>
        </p:txBody>
      </p:sp>
      <p:sp>
        <p:nvSpPr>
          <p:cNvPr id="29" name="Text 24"/>
          <p:cNvSpPr/>
          <p:nvPr/>
        </p:nvSpPr>
        <p:spPr>
          <a:xfrm>
            <a:off x="8467344" y="2651760"/>
            <a:ext cx="3273552" cy="1325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postes de travail dédiés au siège de l'ANStat à Abidjan. Accompagnement direct par l'équipe résidente du Centre.</a:t>
            </a:r>
            <a:endParaRPr lang="en-US" sz="1600" dirty="0"/>
          </a:p>
        </p:txBody>
      </p:sp>
      <p:sp>
        <p:nvSpPr>
          <p:cNvPr id="30" name="Shape 25"/>
          <p:cNvSpPr/>
          <p:nvPr/>
        </p:nvSpPr>
        <p:spPr>
          <a:xfrm>
            <a:off x="8467344" y="4078224"/>
            <a:ext cx="3273552" cy="36576"/>
          </a:xfrm>
          <a:prstGeom prst="rect">
            <a:avLst/>
          </a:prstGeom>
          <a:solidFill>
            <a:srgbClr val="E8F5E9"/>
          </a:solidFill>
          <a:ln w="12700">
            <a:solidFill>
              <a:srgbClr val="E8F5E9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1" name="Text 26"/>
          <p:cNvSpPr/>
          <p:nvPr/>
        </p:nvSpPr>
        <p:spPr>
          <a:xfrm>
            <a:off x="8467344" y="4169664"/>
            <a:ext cx="3273552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Localisation :</a:t>
            </a:r>
            <a:endParaRPr lang="en-US" sz="1000" dirty="0"/>
          </a:p>
        </p:txBody>
      </p:sp>
      <p:sp>
        <p:nvSpPr>
          <p:cNvPr id="32" name="Text 27"/>
          <p:cNvSpPr/>
          <p:nvPr/>
        </p:nvSpPr>
        <p:spPr>
          <a:xfrm>
            <a:off x="8467344" y="4434840"/>
            <a:ext cx="327355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6D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Abidjan  ·  Extension prévue</a:t>
            </a:r>
            <a:endParaRPr lang="en-US" sz="1150" dirty="0"/>
          </a:p>
        </p:txBody>
      </p:sp>
      <p:sp>
        <p:nvSpPr>
          <p:cNvPr id="33" name="Text 28"/>
          <p:cNvSpPr/>
          <p:nvPr/>
        </p:nvSpPr>
        <p:spPr>
          <a:xfrm>
            <a:off x="457200" y="6355080"/>
            <a:ext cx="112471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Infrastructure : 3 serveurs haute performance (2 To RAM + GPU chacun)  ·  Routeur Fortigate  ·  Ligne dédiée 30 Mb/s  ·  2 onduleurs 30 KVA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9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292608"/>
            <a:ext cx="1005840" cy="310896"/>
          </a:xfrm>
          <a:prstGeom prst="rect">
            <a:avLst/>
          </a:prstGeom>
          <a:solidFill>
            <a:srgbClr val="1E5631"/>
          </a:solidFill>
          <a:ln w="12700">
            <a:solidFill>
              <a:srgbClr val="1E563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457200" y="292608"/>
            <a:ext cx="1005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1600200" y="292608"/>
            <a:ext cx="64008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563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Catalogue de Données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457200" y="713232"/>
            <a:ext cx="112471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E563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44 Bases de Données — Thèmes de Développement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457200" y="1572768"/>
            <a:ext cx="3154680" cy="4526280"/>
          </a:xfrm>
          <a:prstGeom prst="rect">
            <a:avLst/>
          </a:prstGeom>
          <a:solidFill>
            <a:srgbClr val="49655A"/>
          </a:solidFill>
          <a:ln w="12700">
            <a:solidFill>
              <a:srgbClr val="1E563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5"/>
          <p:cNvSpPr/>
          <p:nvPr/>
        </p:nvSpPr>
        <p:spPr>
          <a:xfrm>
            <a:off x="457200" y="2011680"/>
            <a:ext cx="315468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F393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44</a:t>
            </a:r>
            <a:endParaRPr lang="en-US" sz="9600" dirty="0">
              <a:solidFill>
                <a:srgbClr val="F39323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457200" y="3310128"/>
            <a:ext cx="315468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bases de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données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ligne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822960" y="4407408"/>
            <a:ext cx="2377440" cy="36576"/>
          </a:xfrm>
          <a:prstGeom prst="rect">
            <a:avLst/>
          </a:prstGeom>
          <a:solidFill>
            <a:srgbClr val="FF6D00"/>
          </a:solidFill>
          <a:ln w="12700">
            <a:solidFill>
              <a:srgbClr val="FF6D0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4553712"/>
            <a:ext cx="914400" cy="914400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3840480" y="1572768"/>
            <a:ext cx="3749040" cy="1353312"/>
          </a:xfrm>
          <a:prstGeom prst="rect">
            <a:avLst/>
          </a:prstGeom>
          <a:solidFill>
            <a:srgbClr val="FFFFFF"/>
          </a:solidFill>
          <a:ln w="12700">
            <a:solidFill>
              <a:srgbClr val="D8E8D8"/>
            </a:solidFill>
            <a:prstDash val="solid"/>
          </a:ln>
          <a:effectLst>
            <a:outerShdw blurRad="762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2" name="Shape 9"/>
          <p:cNvSpPr/>
          <p:nvPr/>
        </p:nvSpPr>
        <p:spPr>
          <a:xfrm>
            <a:off x="3840480" y="1572768"/>
            <a:ext cx="82296" cy="1353312"/>
          </a:xfrm>
          <a:prstGeom prst="rect">
            <a:avLst/>
          </a:prstGeom>
          <a:solidFill>
            <a:srgbClr val="49655A"/>
          </a:solidFill>
          <a:ln w="12700">
            <a:solidFill>
              <a:srgbClr val="1E563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360" y="1755648"/>
            <a:ext cx="457200" cy="45720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4572000" y="1700784"/>
            <a:ext cx="30175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Population &amp; Habitat</a:t>
            </a:r>
            <a:endParaRPr lang="en-US" sz="1300" dirty="0"/>
          </a:p>
        </p:txBody>
      </p:sp>
      <p:sp>
        <p:nvSpPr>
          <p:cNvPr id="15" name="Text 11"/>
          <p:cNvSpPr/>
          <p:nvPr/>
        </p:nvSpPr>
        <p:spPr>
          <a:xfrm>
            <a:off x="4572000" y="2075688"/>
            <a:ext cx="3017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Recensements Généraux (RGPH)</a:t>
            </a:r>
            <a:endParaRPr lang="en-US" sz="1100" dirty="0"/>
          </a:p>
        </p:txBody>
      </p:sp>
      <p:sp>
        <p:nvSpPr>
          <p:cNvPr id="16" name="Shape 12"/>
          <p:cNvSpPr/>
          <p:nvPr/>
        </p:nvSpPr>
        <p:spPr>
          <a:xfrm>
            <a:off x="7909560" y="1572768"/>
            <a:ext cx="3749040" cy="1353312"/>
          </a:xfrm>
          <a:prstGeom prst="rect">
            <a:avLst/>
          </a:prstGeom>
          <a:solidFill>
            <a:srgbClr val="FFFFFF"/>
          </a:solidFill>
          <a:ln w="12700">
            <a:solidFill>
              <a:srgbClr val="D8E8D8"/>
            </a:solidFill>
            <a:prstDash val="solid"/>
          </a:ln>
          <a:effectLst>
            <a:outerShdw blurRad="762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7" name="Shape 13"/>
          <p:cNvSpPr/>
          <p:nvPr/>
        </p:nvSpPr>
        <p:spPr>
          <a:xfrm>
            <a:off x="7909560" y="1572768"/>
            <a:ext cx="82296" cy="1353312"/>
          </a:xfrm>
          <a:prstGeom prst="rect">
            <a:avLst/>
          </a:prstGeom>
          <a:solidFill>
            <a:srgbClr val="F39323"/>
          </a:solidFill>
          <a:ln w="12700">
            <a:solidFill>
              <a:srgbClr val="FF6D0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440" y="1755648"/>
            <a:ext cx="457200" cy="45720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8641080" y="1700784"/>
            <a:ext cx="30175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Pauvreté &amp; Niveau de Vie</a:t>
            </a:r>
            <a:endParaRPr lang="en-US" sz="1300" dirty="0"/>
          </a:p>
        </p:txBody>
      </p:sp>
      <p:sp>
        <p:nvSpPr>
          <p:cNvPr id="20" name="Text 15"/>
          <p:cNvSpPr/>
          <p:nvPr/>
        </p:nvSpPr>
        <p:spPr>
          <a:xfrm>
            <a:off x="8641080" y="2075688"/>
            <a:ext cx="3017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Enquêtes ENV, EHCVM</a:t>
            </a:r>
            <a:endParaRPr lang="en-US" sz="1100" dirty="0"/>
          </a:p>
        </p:txBody>
      </p:sp>
      <p:sp>
        <p:nvSpPr>
          <p:cNvPr id="21" name="Shape 16"/>
          <p:cNvSpPr/>
          <p:nvPr/>
        </p:nvSpPr>
        <p:spPr>
          <a:xfrm>
            <a:off x="3840480" y="3081528"/>
            <a:ext cx="3749040" cy="1353312"/>
          </a:xfrm>
          <a:prstGeom prst="rect">
            <a:avLst/>
          </a:prstGeom>
          <a:solidFill>
            <a:srgbClr val="FFFFFF"/>
          </a:solidFill>
          <a:ln w="12700">
            <a:solidFill>
              <a:srgbClr val="D8E8D8"/>
            </a:solidFill>
            <a:prstDash val="solid"/>
          </a:ln>
          <a:effectLst>
            <a:outerShdw blurRad="762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2" name="Shape 17"/>
          <p:cNvSpPr/>
          <p:nvPr/>
        </p:nvSpPr>
        <p:spPr>
          <a:xfrm>
            <a:off x="3840480" y="3081528"/>
            <a:ext cx="82296" cy="1353312"/>
          </a:xfrm>
          <a:prstGeom prst="rect">
            <a:avLst/>
          </a:prstGeom>
          <a:solidFill>
            <a:schemeClr val="bg1"/>
          </a:solidFill>
          <a:ln w="12700">
            <a:solidFill>
              <a:srgbClr val="6A1B9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360" y="3264408"/>
            <a:ext cx="457200" cy="457200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4572000" y="3209544"/>
            <a:ext cx="30175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Démographie &amp; Santé</a:t>
            </a:r>
            <a:endParaRPr lang="en-US" sz="1300" dirty="0"/>
          </a:p>
        </p:txBody>
      </p:sp>
      <p:sp>
        <p:nvSpPr>
          <p:cNvPr id="25" name="Text 19"/>
          <p:cNvSpPr/>
          <p:nvPr/>
        </p:nvSpPr>
        <p:spPr>
          <a:xfrm>
            <a:off x="4572000" y="3584448"/>
            <a:ext cx="3017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EDS 1998, EDS 2021</a:t>
            </a:r>
            <a:endParaRPr lang="en-US" sz="1100" dirty="0"/>
          </a:p>
        </p:txBody>
      </p:sp>
      <p:sp>
        <p:nvSpPr>
          <p:cNvPr id="26" name="Shape 20"/>
          <p:cNvSpPr/>
          <p:nvPr/>
        </p:nvSpPr>
        <p:spPr>
          <a:xfrm>
            <a:off x="7909560" y="3081528"/>
            <a:ext cx="3749040" cy="1353312"/>
          </a:xfrm>
          <a:prstGeom prst="rect">
            <a:avLst/>
          </a:prstGeom>
          <a:solidFill>
            <a:srgbClr val="FFFFFF"/>
          </a:solidFill>
          <a:ln w="12700">
            <a:solidFill>
              <a:srgbClr val="D8E8D8"/>
            </a:solidFill>
            <a:prstDash val="solid"/>
          </a:ln>
          <a:effectLst>
            <a:outerShdw blurRad="762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7" name="Shape 21"/>
          <p:cNvSpPr/>
          <p:nvPr/>
        </p:nvSpPr>
        <p:spPr>
          <a:xfrm>
            <a:off x="7909560" y="3081528"/>
            <a:ext cx="82296" cy="1353312"/>
          </a:xfrm>
          <a:prstGeom prst="rect">
            <a:avLst/>
          </a:prstGeom>
          <a:solidFill>
            <a:schemeClr val="bg1"/>
          </a:solidFill>
          <a:ln w="12700">
            <a:solidFill>
              <a:srgbClr val="E6510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2440" y="3264408"/>
            <a:ext cx="457200" cy="457200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8641080" y="3209544"/>
            <a:ext cx="30175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Emploi &amp; Conditions de Travail</a:t>
            </a:r>
            <a:endParaRPr lang="en-US" sz="1300" dirty="0"/>
          </a:p>
        </p:txBody>
      </p:sp>
      <p:sp>
        <p:nvSpPr>
          <p:cNvPr id="30" name="Text 23"/>
          <p:cNvSpPr/>
          <p:nvPr/>
        </p:nvSpPr>
        <p:spPr>
          <a:xfrm>
            <a:off x="8641080" y="3584448"/>
            <a:ext cx="3017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 2019, ERI-ESI 2017, ENSESI 2016</a:t>
            </a:r>
            <a:endParaRPr lang="en-US" sz="1100" dirty="0"/>
          </a:p>
        </p:txBody>
      </p:sp>
      <p:sp>
        <p:nvSpPr>
          <p:cNvPr id="31" name="Shape 24"/>
          <p:cNvSpPr/>
          <p:nvPr/>
        </p:nvSpPr>
        <p:spPr>
          <a:xfrm>
            <a:off x="3840480" y="4590288"/>
            <a:ext cx="3749040" cy="1353312"/>
          </a:xfrm>
          <a:prstGeom prst="rect">
            <a:avLst/>
          </a:prstGeom>
          <a:solidFill>
            <a:srgbClr val="FFFFFF"/>
          </a:solidFill>
          <a:ln w="12700">
            <a:solidFill>
              <a:srgbClr val="D8E8D8"/>
            </a:solidFill>
            <a:prstDash val="solid"/>
          </a:ln>
          <a:effectLst>
            <a:outerShdw blurRad="762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2" name="Shape 25"/>
          <p:cNvSpPr/>
          <p:nvPr/>
        </p:nvSpPr>
        <p:spPr>
          <a:xfrm>
            <a:off x="3840480" y="4590288"/>
            <a:ext cx="82296" cy="1353312"/>
          </a:xfrm>
          <a:prstGeom prst="rect">
            <a:avLst/>
          </a:prstGeom>
          <a:solidFill>
            <a:srgbClr val="F39323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3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3360" y="4773168"/>
            <a:ext cx="457200" cy="457200"/>
          </a:xfrm>
          <a:prstGeom prst="rect">
            <a:avLst/>
          </a:prstGeom>
        </p:spPr>
      </p:pic>
      <p:sp>
        <p:nvSpPr>
          <p:cNvPr id="34" name="Text 26"/>
          <p:cNvSpPr/>
          <p:nvPr/>
        </p:nvSpPr>
        <p:spPr>
          <a:xfrm>
            <a:off x="4572000" y="4718304"/>
            <a:ext cx="30175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Éducation &amp; Social</a:t>
            </a:r>
            <a:endParaRPr lang="en-US" sz="1300" dirty="0"/>
          </a:p>
        </p:txBody>
      </p:sp>
      <p:sp>
        <p:nvSpPr>
          <p:cNvPr id="35" name="Text 27"/>
          <p:cNvSpPr/>
          <p:nvPr/>
        </p:nvSpPr>
        <p:spPr>
          <a:xfrm>
            <a:off x="4572000" y="5093208"/>
            <a:ext cx="3017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Enquêtes sectorielles nationales</a:t>
            </a:r>
            <a:endParaRPr lang="en-US" sz="1100" dirty="0"/>
          </a:p>
        </p:txBody>
      </p:sp>
      <p:sp>
        <p:nvSpPr>
          <p:cNvPr id="36" name="Shape 28"/>
          <p:cNvSpPr/>
          <p:nvPr/>
        </p:nvSpPr>
        <p:spPr>
          <a:xfrm>
            <a:off x="7909560" y="4590288"/>
            <a:ext cx="3749040" cy="1353312"/>
          </a:xfrm>
          <a:prstGeom prst="rect">
            <a:avLst/>
          </a:prstGeom>
          <a:solidFill>
            <a:srgbClr val="FFFFFF"/>
          </a:solidFill>
          <a:ln w="12700">
            <a:solidFill>
              <a:srgbClr val="D8E8D8"/>
            </a:solidFill>
            <a:prstDash val="solid"/>
          </a:ln>
          <a:effectLst>
            <a:outerShdw blurRad="762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7" name="Shape 29"/>
          <p:cNvSpPr/>
          <p:nvPr/>
        </p:nvSpPr>
        <p:spPr>
          <a:xfrm>
            <a:off x="7909560" y="4590288"/>
            <a:ext cx="82296" cy="1353312"/>
          </a:xfrm>
          <a:prstGeom prst="rect">
            <a:avLst/>
          </a:prstGeom>
          <a:solidFill>
            <a:srgbClr val="49655A"/>
          </a:solidFill>
          <a:ln w="12700">
            <a:solidFill>
              <a:srgbClr val="FF6D0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3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2440" y="4773168"/>
            <a:ext cx="457200" cy="457200"/>
          </a:xfrm>
          <a:prstGeom prst="rect">
            <a:avLst/>
          </a:prstGeom>
        </p:spPr>
      </p:pic>
      <p:sp>
        <p:nvSpPr>
          <p:cNvPr id="39" name="Text 30"/>
          <p:cNvSpPr/>
          <p:nvPr/>
        </p:nvSpPr>
        <p:spPr>
          <a:xfrm>
            <a:off x="8641080" y="4718304"/>
            <a:ext cx="30175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Régional &amp; Sectoriel</a:t>
            </a:r>
            <a:endParaRPr lang="en-US" sz="1300" dirty="0"/>
          </a:p>
        </p:txBody>
      </p:sp>
      <p:sp>
        <p:nvSpPr>
          <p:cNvPr id="40" name="Text 31"/>
          <p:cNvSpPr/>
          <p:nvPr/>
        </p:nvSpPr>
        <p:spPr>
          <a:xfrm>
            <a:off x="8641080" y="5093208"/>
            <a:ext cx="3017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Agriculture, gouvernance, infrastructures</a:t>
            </a:r>
            <a:endParaRPr lang="en-US" sz="1100" dirty="0"/>
          </a:p>
        </p:txBody>
      </p:sp>
      <p:sp>
        <p:nvSpPr>
          <p:cNvPr id="41" name="Text 32"/>
          <p:cNvSpPr/>
          <p:nvPr/>
        </p:nvSpPr>
        <p:spPr>
          <a:xfrm>
            <a:off x="457200" y="6291072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Politique d'accès : inscription obligatoire  ·  données anonymisées  ·  conditions d'utilisation définies par l'ANStat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292608"/>
            <a:ext cx="1005840" cy="310896"/>
          </a:xfrm>
          <a:prstGeom prst="rect">
            <a:avLst/>
          </a:prstGeom>
          <a:solidFill>
            <a:srgbClr val="FF6D00"/>
          </a:solidFill>
          <a:ln w="12700">
            <a:solidFill>
              <a:srgbClr val="FF6D0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457200" y="292608"/>
            <a:ext cx="1005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1600200" y="292608"/>
            <a:ext cx="64008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6D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Résultats &amp; Performance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457200" y="713232"/>
            <a:ext cx="112471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Une croissance mesurée — des résultats probants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457200" y="1627632"/>
            <a:ext cx="2697480" cy="1554480"/>
          </a:xfrm>
          <a:prstGeom prst="rect">
            <a:avLst/>
          </a:prstGeom>
          <a:solidFill>
            <a:srgbClr val="49655A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" y="1719072"/>
            <a:ext cx="411480" cy="41148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457200" y="2084832"/>
            <a:ext cx="2697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5 114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457200" y="2743200"/>
            <a:ext cx="26974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A5D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Visites totales en 2025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3383280" y="1627632"/>
            <a:ext cx="2697480" cy="1554480"/>
          </a:xfrm>
          <a:prstGeom prst="rect">
            <a:avLst/>
          </a:prstGeom>
          <a:solidFill>
            <a:srgbClr val="49655A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872" y="1719072"/>
            <a:ext cx="411480" cy="41148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3383280" y="2084832"/>
            <a:ext cx="2697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353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13" name="Text 9"/>
          <p:cNvSpPr/>
          <p:nvPr/>
        </p:nvSpPr>
        <p:spPr>
          <a:xfrm>
            <a:off x="3383280" y="2743200"/>
            <a:ext cx="26974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A5D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Visiteurs en mars 2026</a:t>
            </a:r>
            <a:endParaRPr lang="en-US" sz="1100" dirty="0"/>
          </a:p>
        </p:txBody>
      </p:sp>
      <p:sp>
        <p:nvSpPr>
          <p:cNvPr id="14" name="Shape 10"/>
          <p:cNvSpPr/>
          <p:nvPr/>
        </p:nvSpPr>
        <p:spPr>
          <a:xfrm>
            <a:off x="6234712" y="1627632"/>
            <a:ext cx="2697480" cy="1554480"/>
          </a:xfrm>
          <a:prstGeom prst="rect">
            <a:avLst/>
          </a:prstGeom>
          <a:solidFill>
            <a:srgbClr val="49655A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952" y="1719072"/>
            <a:ext cx="411480" cy="41148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6309360" y="2084832"/>
            <a:ext cx="2517399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+25%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17" name="Text 12"/>
          <p:cNvSpPr/>
          <p:nvPr/>
        </p:nvSpPr>
        <p:spPr>
          <a:xfrm>
            <a:off x="6309360" y="2743200"/>
            <a:ext cx="26974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A5D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Croissance </a:t>
            </a:r>
            <a:r>
              <a:rPr lang="en-US" sz="1100" dirty="0" err="1">
                <a:solidFill>
                  <a:srgbClr val="A5D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annuelle</a:t>
            </a:r>
            <a:r>
              <a:rPr lang="en-US" sz="1100" dirty="0">
                <a:solidFill>
                  <a:srgbClr val="A5D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en-US" sz="1100" dirty="0" err="1">
                <a:solidFill>
                  <a:srgbClr val="A5D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</a:t>
            </a:r>
            <a:r>
              <a:rPr lang="en-US" sz="1100" dirty="0">
                <a:solidFill>
                  <a:srgbClr val="A5D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2026)</a:t>
            </a:r>
            <a:endParaRPr lang="en-US" sz="1100" dirty="0"/>
          </a:p>
        </p:txBody>
      </p:sp>
      <p:sp>
        <p:nvSpPr>
          <p:cNvPr id="18" name="Shape 13"/>
          <p:cNvSpPr/>
          <p:nvPr/>
        </p:nvSpPr>
        <p:spPr>
          <a:xfrm>
            <a:off x="9058155" y="1627632"/>
            <a:ext cx="2697480" cy="1554480"/>
          </a:xfrm>
          <a:prstGeom prst="rect">
            <a:avLst/>
          </a:prstGeom>
          <a:solidFill>
            <a:srgbClr val="49655A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4754" y="1719072"/>
            <a:ext cx="411480" cy="411480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9030162" y="2084832"/>
            <a:ext cx="2697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C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+10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21" name="Text 15"/>
          <p:cNvSpPr/>
          <p:nvPr/>
        </p:nvSpPr>
        <p:spPr>
          <a:xfrm>
            <a:off x="9030162" y="2743200"/>
            <a:ext cx="26974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A5D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Pays représentés</a:t>
            </a:r>
            <a:endParaRPr lang="en-US" sz="1100" dirty="0"/>
          </a:p>
        </p:txBody>
      </p:sp>
      <p:sp>
        <p:nvSpPr>
          <p:cNvPr id="24" name="Text 17"/>
          <p:cNvSpPr/>
          <p:nvPr/>
        </p:nvSpPr>
        <p:spPr>
          <a:xfrm>
            <a:off x="7223760" y="3401568"/>
            <a:ext cx="4297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pays — Mars 2026</a:t>
            </a:r>
            <a:endParaRPr lang="en-US" sz="1300" dirty="0"/>
          </a:p>
        </p:txBody>
      </p:sp>
      <p:graphicFrame>
        <p:nvGraphicFramePr>
          <p:cNvPr id="43" name="Chart 0">
            <a:extLst>
              <a:ext uri="{FF2B5EF4-FFF2-40B4-BE49-F238E27FC236}">
                <a16:creationId xmlns:a16="http://schemas.microsoft.com/office/drawing/2014/main" id="{4E9DB655-B464-402E-9C4C-1F1DFF7E61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907492"/>
              </p:ext>
            </p:extLst>
          </p:nvPr>
        </p:nvGraphicFramePr>
        <p:xfrm>
          <a:off x="461772" y="3310128"/>
          <a:ext cx="621792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4" name="Graphique 43">
            <a:extLst>
              <a:ext uri="{FF2B5EF4-FFF2-40B4-BE49-F238E27FC236}">
                <a16:creationId xmlns:a16="http://schemas.microsoft.com/office/drawing/2014/main" id="{F5901A5D-D162-E8CC-A7FA-457A461069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077479"/>
              </p:ext>
            </p:extLst>
          </p:nvPr>
        </p:nvGraphicFramePr>
        <p:xfrm>
          <a:off x="6885431" y="3383280"/>
          <a:ext cx="4870203" cy="29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9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292608"/>
            <a:ext cx="1005840" cy="310896"/>
          </a:xfrm>
          <a:prstGeom prst="rect">
            <a:avLst/>
          </a:prstGeom>
          <a:solidFill>
            <a:srgbClr val="FF6D00"/>
          </a:solidFill>
          <a:ln w="12700">
            <a:solidFill>
              <a:srgbClr val="FF6D0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457200" y="292608"/>
            <a:ext cx="1005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1600200" y="292608"/>
            <a:ext cx="64008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6D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Perspectives &amp; Partenariats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457200" y="713232"/>
            <a:ext cx="112471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1E563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Stratégie de montée en charge &amp; Opportunités de collaboration</a:t>
            </a:r>
            <a:endParaRPr lang="en-US" sz="2700" dirty="0"/>
          </a:p>
        </p:txBody>
      </p:sp>
      <p:sp>
        <p:nvSpPr>
          <p:cNvPr id="6" name="Shape 4"/>
          <p:cNvSpPr/>
          <p:nvPr/>
        </p:nvSpPr>
        <p:spPr>
          <a:xfrm>
            <a:off x="457200" y="1691640"/>
            <a:ext cx="5577840" cy="2176272"/>
          </a:xfrm>
          <a:prstGeom prst="rect">
            <a:avLst/>
          </a:prstGeom>
          <a:solidFill>
            <a:srgbClr val="FFFFFF"/>
          </a:solidFill>
          <a:ln w="12700">
            <a:solidFill>
              <a:srgbClr val="D8E8D8"/>
            </a:solidFill>
            <a:prstDash val="solid"/>
          </a:ln>
          <a:effectLst>
            <a:outerShdw blurRad="1016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457200" y="1691640"/>
            <a:ext cx="91440" cy="2176272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" y="1874520"/>
            <a:ext cx="457200" cy="457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234440" y="1856232"/>
            <a:ext cx="46634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 err="1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Modernisation</a:t>
            </a:r>
            <a:r>
              <a:rPr lang="en-US" sz="1400" b="1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technique &amp; Innovation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85800" y="2468880"/>
            <a:ext cx="128016" cy="128016"/>
          </a:xfrm>
          <a:prstGeom prst="ellipse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" name="Text 8"/>
          <p:cNvSpPr/>
          <p:nvPr/>
        </p:nvSpPr>
        <p:spPr>
          <a:xfrm>
            <a:off x="914400" y="2404871"/>
            <a:ext cx="4983480" cy="80934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Migration vers Linux pour une infrastructure souveraine et </a:t>
            </a:r>
            <a:r>
              <a:rPr lang="en-US" sz="1300" dirty="0" err="1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sécurisée</a:t>
            </a:r>
            <a:r>
              <a:rPr lang="en-US" sz="1300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</a:t>
            </a:r>
          </a:p>
          <a:p>
            <a:pPr marL="0" indent="0">
              <a:buNone/>
            </a:pPr>
            <a:endParaRPr lang="en-US" sz="1300" dirty="0">
              <a:solidFill>
                <a:srgbClr val="1A2B1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fr-FR" sz="1300" dirty="0"/>
              <a:t>Intégration d’outils Big Data pour le traitement et l’analyse de volumes massifs de données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685800" y="3278221"/>
            <a:ext cx="128016" cy="128016"/>
          </a:xfrm>
          <a:prstGeom prst="ellipse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" name="Text 10"/>
          <p:cNvSpPr/>
          <p:nvPr/>
        </p:nvSpPr>
        <p:spPr>
          <a:xfrm>
            <a:off x="914400" y="3214213"/>
            <a:ext cx="49834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Extension des postes de consultation physique au siège de l'ANStat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6327648" y="1691640"/>
            <a:ext cx="5577840" cy="2176272"/>
          </a:xfrm>
          <a:prstGeom prst="rect">
            <a:avLst/>
          </a:prstGeom>
          <a:solidFill>
            <a:srgbClr val="FFFFFF"/>
          </a:solidFill>
          <a:ln w="12700">
            <a:solidFill>
              <a:srgbClr val="D8E8D8"/>
            </a:solidFill>
            <a:prstDash val="solid"/>
          </a:ln>
          <a:effectLst>
            <a:outerShdw blurRad="1016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5" name="Shape 12"/>
          <p:cNvSpPr/>
          <p:nvPr/>
        </p:nvSpPr>
        <p:spPr>
          <a:xfrm>
            <a:off x="6327648" y="1691640"/>
            <a:ext cx="91440" cy="2176272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816" y="1874520"/>
            <a:ext cx="457200" cy="45720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7104888" y="1856232"/>
            <a:ext cx="46634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Extension nationale</a:t>
            </a:r>
            <a:endParaRPr lang="en-US" sz="1400" dirty="0"/>
          </a:p>
        </p:txBody>
      </p:sp>
      <p:sp>
        <p:nvSpPr>
          <p:cNvPr id="18" name="Shape 14"/>
          <p:cNvSpPr/>
          <p:nvPr/>
        </p:nvSpPr>
        <p:spPr>
          <a:xfrm>
            <a:off x="6556248" y="2468880"/>
            <a:ext cx="128016" cy="128016"/>
          </a:xfrm>
          <a:prstGeom prst="ellipse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9" name="Text 15"/>
          <p:cNvSpPr/>
          <p:nvPr/>
        </p:nvSpPr>
        <p:spPr>
          <a:xfrm>
            <a:off x="6784848" y="2404872"/>
            <a:ext cx="49834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Déploiement dans les Directions Régionales de l'ANStat</a:t>
            </a:r>
            <a:endParaRPr lang="en-US" sz="1200" dirty="0"/>
          </a:p>
        </p:txBody>
      </p:sp>
      <p:sp>
        <p:nvSpPr>
          <p:cNvPr id="20" name="Shape 16"/>
          <p:cNvSpPr/>
          <p:nvPr/>
        </p:nvSpPr>
        <p:spPr>
          <a:xfrm>
            <a:off x="6556248" y="3044952"/>
            <a:ext cx="128016" cy="128016"/>
          </a:xfrm>
          <a:prstGeom prst="ellipse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Text 17"/>
          <p:cNvSpPr/>
          <p:nvPr/>
        </p:nvSpPr>
        <p:spPr>
          <a:xfrm>
            <a:off x="6784848" y="2980944"/>
            <a:ext cx="49834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Conventions avec les universités ivoiriennes pour l'accès académique</a:t>
            </a:r>
            <a:endParaRPr lang="en-US" sz="1200" dirty="0"/>
          </a:p>
        </p:txBody>
      </p:sp>
      <p:sp>
        <p:nvSpPr>
          <p:cNvPr id="22" name="Shape 18"/>
          <p:cNvSpPr/>
          <p:nvPr/>
        </p:nvSpPr>
        <p:spPr>
          <a:xfrm>
            <a:off x="457200" y="4087368"/>
            <a:ext cx="5577840" cy="2176272"/>
          </a:xfrm>
          <a:prstGeom prst="rect">
            <a:avLst/>
          </a:prstGeom>
          <a:solidFill>
            <a:srgbClr val="FFFFFF"/>
          </a:solidFill>
          <a:ln w="12700">
            <a:solidFill>
              <a:srgbClr val="D8E8D8"/>
            </a:solidFill>
            <a:prstDash val="solid"/>
          </a:ln>
          <a:effectLst>
            <a:outerShdw blurRad="1016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3" name="Shape 19"/>
          <p:cNvSpPr/>
          <p:nvPr/>
        </p:nvSpPr>
        <p:spPr>
          <a:xfrm>
            <a:off x="457200" y="4087368"/>
            <a:ext cx="91440" cy="2176272"/>
          </a:xfrm>
          <a:prstGeom prst="rect">
            <a:avLst/>
          </a:prstGeom>
          <a:solidFill>
            <a:srgbClr val="FF6D00"/>
          </a:solidFill>
          <a:ln w="12700">
            <a:solidFill>
              <a:srgbClr val="FF6D0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2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" y="4270248"/>
            <a:ext cx="457200" cy="457200"/>
          </a:xfrm>
          <a:prstGeom prst="rect">
            <a:avLst/>
          </a:prstGeom>
        </p:spPr>
      </p:pic>
      <p:sp>
        <p:nvSpPr>
          <p:cNvPr id="25" name="Text 20"/>
          <p:cNvSpPr/>
          <p:nvPr/>
        </p:nvSpPr>
        <p:spPr>
          <a:xfrm>
            <a:off x="1234440" y="4251960"/>
            <a:ext cx="46634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Enrichissement du contenu</a:t>
            </a:r>
            <a:endParaRPr lang="en-US" sz="1400" dirty="0"/>
          </a:p>
        </p:txBody>
      </p:sp>
      <p:sp>
        <p:nvSpPr>
          <p:cNvPr id="26" name="Shape 21"/>
          <p:cNvSpPr/>
          <p:nvPr/>
        </p:nvSpPr>
        <p:spPr>
          <a:xfrm>
            <a:off x="685800" y="4864608"/>
            <a:ext cx="128016" cy="128016"/>
          </a:xfrm>
          <a:prstGeom prst="ellipse">
            <a:avLst/>
          </a:prstGeom>
          <a:solidFill>
            <a:srgbClr val="FF6D00"/>
          </a:solidFill>
          <a:ln w="12700">
            <a:solidFill>
              <a:srgbClr val="FF6D0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Text 22"/>
          <p:cNvSpPr/>
          <p:nvPr/>
        </p:nvSpPr>
        <p:spPr>
          <a:xfrm>
            <a:off x="914400" y="4800600"/>
            <a:ext cx="49834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Intégration des données ministérielles et administratives</a:t>
            </a:r>
            <a:endParaRPr lang="en-US" sz="1200" dirty="0"/>
          </a:p>
        </p:txBody>
      </p:sp>
      <p:sp>
        <p:nvSpPr>
          <p:cNvPr id="28" name="Shape 23"/>
          <p:cNvSpPr/>
          <p:nvPr/>
        </p:nvSpPr>
        <p:spPr>
          <a:xfrm>
            <a:off x="685800" y="5440680"/>
            <a:ext cx="128016" cy="128016"/>
          </a:xfrm>
          <a:prstGeom prst="ellipse">
            <a:avLst/>
          </a:prstGeom>
          <a:solidFill>
            <a:srgbClr val="FF6D00"/>
          </a:solidFill>
          <a:ln w="12700">
            <a:solidFill>
              <a:srgbClr val="FF6D0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9" name="Text 24"/>
          <p:cNvSpPr/>
          <p:nvPr/>
        </p:nvSpPr>
        <p:spPr>
          <a:xfrm>
            <a:off x="914400" y="5376672"/>
            <a:ext cx="49834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Élargissement thématique : environnement, gouvernance, finances publiques</a:t>
            </a:r>
            <a:endParaRPr lang="en-US" sz="1200" dirty="0"/>
          </a:p>
        </p:txBody>
      </p:sp>
      <p:sp>
        <p:nvSpPr>
          <p:cNvPr id="30" name="Shape 25"/>
          <p:cNvSpPr/>
          <p:nvPr/>
        </p:nvSpPr>
        <p:spPr>
          <a:xfrm>
            <a:off x="6327648" y="4087368"/>
            <a:ext cx="5577840" cy="2176272"/>
          </a:xfrm>
          <a:prstGeom prst="rect">
            <a:avLst/>
          </a:prstGeom>
          <a:solidFill>
            <a:srgbClr val="FFFFFF"/>
          </a:solidFill>
          <a:ln w="12700">
            <a:solidFill>
              <a:srgbClr val="D8E8D8"/>
            </a:solidFill>
            <a:prstDash val="solid"/>
          </a:ln>
          <a:effectLst>
            <a:outerShdw blurRad="101600" dist="381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1" name="Shape 26"/>
          <p:cNvSpPr/>
          <p:nvPr/>
        </p:nvSpPr>
        <p:spPr>
          <a:xfrm>
            <a:off x="6327648" y="4087368"/>
            <a:ext cx="91440" cy="2176272"/>
          </a:xfrm>
          <a:prstGeom prst="rect">
            <a:avLst/>
          </a:prstGeom>
          <a:solidFill>
            <a:srgbClr val="1E5631"/>
          </a:solidFill>
          <a:ln w="12700">
            <a:solidFill>
              <a:srgbClr val="1E563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3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816" y="4270248"/>
            <a:ext cx="457200" cy="457200"/>
          </a:xfrm>
          <a:prstGeom prst="rect">
            <a:avLst/>
          </a:prstGeom>
        </p:spPr>
      </p:pic>
      <p:sp>
        <p:nvSpPr>
          <p:cNvPr id="33" name="Text 27"/>
          <p:cNvSpPr/>
          <p:nvPr/>
        </p:nvSpPr>
        <p:spPr>
          <a:xfrm>
            <a:off x="7104888" y="4251960"/>
            <a:ext cx="46634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Alignement international</a:t>
            </a:r>
            <a:endParaRPr lang="en-US" sz="1400" dirty="0"/>
          </a:p>
        </p:txBody>
      </p:sp>
      <p:sp>
        <p:nvSpPr>
          <p:cNvPr id="34" name="Shape 28"/>
          <p:cNvSpPr/>
          <p:nvPr/>
        </p:nvSpPr>
        <p:spPr>
          <a:xfrm>
            <a:off x="6556248" y="4864608"/>
            <a:ext cx="128016" cy="128016"/>
          </a:xfrm>
          <a:prstGeom prst="ellipse">
            <a:avLst/>
          </a:prstGeom>
          <a:solidFill>
            <a:srgbClr val="1E5631"/>
          </a:solidFill>
          <a:ln w="12700">
            <a:solidFill>
              <a:srgbClr val="1E563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5" name="Text 29"/>
          <p:cNvSpPr/>
          <p:nvPr/>
        </p:nvSpPr>
        <p:spPr>
          <a:xfrm>
            <a:off x="6784848" y="4800600"/>
            <a:ext cx="49834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Alignement sur les standards AND de la Banque Mondiale et protocoles IHSN</a:t>
            </a:r>
            <a:endParaRPr lang="en-US" sz="1200" dirty="0"/>
          </a:p>
        </p:txBody>
      </p:sp>
      <p:sp>
        <p:nvSpPr>
          <p:cNvPr id="36" name="Shape 30"/>
          <p:cNvSpPr/>
          <p:nvPr/>
        </p:nvSpPr>
        <p:spPr>
          <a:xfrm>
            <a:off x="6556248" y="5440680"/>
            <a:ext cx="128016" cy="128016"/>
          </a:xfrm>
          <a:prstGeom prst="ellipse">
            <a:avLst/>
          </a:prstGeom>
          <a:solidFill>
            <a:srgbClr val="1E5631"/>
          </a:solidFill>
          <a:ln w="12700">
            <a:solidFill>
              <a:srgbClr val="1E563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7" name="Text 31"/>
          <p:cNvSpPr/>
          <p:nvPr/>
        </p:nvSpPr>
        <p:spPr>
          <a:xfrm>
            <a:off x="6784848" y="5376672"/>
            <a:ext cx="49834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Renforcement de la visibilité auprès de la communauté internationale de recherche</a:t>
            </a:r>
            <a:endParaRPr lang="en-US" sz="1200" dirty="0"/>
          </a:p>
        </p:txBody>
      </p:sp>
      <p:sp>
        <p:nvSpPr>
          <p:cNvPr id="38" name="Shape 32"/>
          <p:cNvSpPr/>
          <p:nvPr/>
        </p:nvSpPr>
        <p:spPr>
          <a:xfrm>
            <a:off x="457200" y="6446520"/>
            <a:ext cx="11247120" cy="256032"/>
          </a:xfrm>
          <a:prstGeom prst="rect">
            <a:avLst/>
          </a:prstGeom>
          <a:solidFill>
            <a:srgbClr val="1E5631"/>
          </a:solidFill>
          <a:ln w="12700">
            <a:solidFill>
              <a:srgbClr val="1E563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9" name="Text 33"/>
          <p:cNvSpPr/>
          <p:nvPr/>
        </p:nvSpPr>
        <p:spPr>
          <a:xfrm>
            <a:off x="457200" y="6446520"/>
            <a:ext cx="112471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Nous accueillons l'expertise de la Banque Mondiale en gouvernance des données, architecture AND et renforcement des capacités pour accélérer ces ambitions.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55F86-18C8-CDCE-A21B-7E12A5F85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9D66A0F-DD26-2961-8E38-75D6FA1DE4E3}"/>
              </a:ext>
            </a:extLst>
          </p:cNvPr>
          <p:cNvSpPr/>
          <p:nvPr/>
        </p:nvSpPr>
        <p:spPr>
          <a:xfrm>
            <a:off x="457200" y="292608"/>
            <a:ext cx="1005840" cy="310896"/>
          </a:xfrm>
          <a:prstGeom prst="rect">
            <a:avLst/>
          </a:prstGeom>
          <a:solidFill>
            <a:srgbClr val="FF6D00"/>
          </a:solidFill>
          <a:ln w="12700">
            <a:solidFill>
              <a:srgbClr val="FF6D0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03E13DC-5F72-BF26-D02C-3F30CC329B4B}"/>
              </a:ext>
            </a:extLst>
          </p:cNvPr>
          <p:cNvSpPr/>
          <p:nvPr/>
        </p:nvSpPr>
        <p:spPr>
          <a:xfrm>
            <a:off x="457200" y="292608"/>
            <a:ext cx="1005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3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E6FD95F-E425-001A-7505-48BDB6C71C67}"/>
              </a:ext>
            </a:extLst>
          </p:cNvPr>
          <p:cNvSpPr/>
          <p:nvPr/>
        </p:nvSpPr>
        <p:spPr>
          <a:xfrm>
            <a:off x="1600200" y="292608"/>
            <a:ext cx="64008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6D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Perspectives &amp; Partenariats</a:t>
            </a:r>
            <a:endParaRPr lang="en-US" sz="13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292AB774-3298-901C-B359-14E26470FE41}"/>
              </a:ext>
            </a:extLst>
          </p:cNvPr>
          <p:cNvSpPr/>
          <p:nvPr/>
        </p:nvSpPr>
        <p:spPr>
          <a:xfrm>
            <a:off x="261257" y="568406"/>
            <a:ext cx="11457992" cy="56992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fr-FR" sz="2700" b="1" dirty="0">
                <a:solidFill>
                  <a:srgbClr val="1E563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Optimisation de l'Expérience utilisateur: </a:t>
            </a:r>
            <a:r>
              <a:rPr lang="en-US" sz="2700" b="1" dirty="0">
                <a:solidFill>
                  <a:srgbClr val="1E563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le nouveau visage du Centre de Calcul</a:t>
            </a:r>
            <a:endParaRPr lang="en-US" sz="2700" dirty="0"/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DCD12101-7FA7-D39A-02B8-F4BBEA9CE5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07" t="9798" r="10995" b="9973"/>
          <a:stretch>
            <a:fillRect/>
          </a:stretch>
        </p:blipFill>
        <p:spPr>
          <a:xfrm>
            <a:off x="6595794" y="1118193"/>
            <a:ext cx="5151829" cy="282012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C350EAE6-2F49-2F5D-EFC8-41553043D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46" y="1138335"/>
            <a:ext cx="5508000" cy="267788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06FD218B-6CAB-CF66-9592-3F9E306DF878}"/>
              </a:ext>
            </a:extLst>
          </p:cNvPr>
          <p:cNvSpPr/>
          <p:nvPr/>
        </p:nvSpPr>
        <p:spPr>
          <a:xfrm>
            <a:off x="5961204" y="4897059"/>
            <a:ext cx="563042" cy="298580"/>
          </a:xfrm>
          <a:prstGeom prst="rightArrow">
            <a:avLst/>
          </a:prstGeom>
          <a:solidFill>
            <a:srgbClr val="F393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7A39BD05-1212-8BE9-FE24-11FAC0A3E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215" y="3978000"/>
            <a:ext cx="5040000" cy="282012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3" name="Flèche : droite 52">
            <a:extLst>
              <a:ext uri="{FF2B5EF4-FFF2-40B4-BE49-F238E27FC236}">
                <a16:creationId xmlns:a16="http://schemas.microsoft.com/office/drawing/2014/main" id="{D19F0D71-B152-9DAD-3068-B980E94F4EEE}"/>
              </a:ext>
            </a:extLst>
          </p:cNvPr>
          <p:cNvSpPr/>
          <p:nvPr/>
        </p:nvSpPr>
        <p:spPr>
          <a:xfrm>
            <a:off x="5957261" y="2541436"/>
            <a:ext cx="563042" cy="298580"/>
          </a:xfrm>
          <a:prstGeom prst="rightArrow">
            <a:avLst/>
          </a:prstGeom>
          <a:solidFill>
            <a:srgbClr val="F393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855B2AD2-BA8C-4DF7-01A5-1D50806AD3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284" y="4164061"/>
            <a:ext cx="5511630" cy="2448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0066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965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F39323"/>
          </a:solidFill>
          <a:ln w="12700">
            <a:noFill/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7772400" y="-914400"/>
            <a:ext cx="5486400" cy="5486400"/>
          </a:xfrm>
          <a:prstGeom prst="ellipse">
            <a:avLst/>
          </a:prstGeom>
          <a:solidFill>
            <a:srgbClr val="49655A"/>
          </a:solidFill>
          <a:ln w="12700">
            <a:solidFill>
              <a:srgbClr val="163D2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8686800" y="3200400"/>
            <a:ext cx="4114800" cy="4114800"/>
          </a:xfrm>
          <a:prstGeom prst="ellipse">
            <a:avLst/>
          </a:prstGeom>
          <a:solidFill>
            <a:srgbClr val="E65100">
              <a:alpha val="15000"/>
            </a:srgbClr>
          </a:solidFill>
          <a:ln w="12700">
            <a:solidFill>
              <a:srgbClr val="E6510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538480" y="822960"/>
            <a:ext cx="758952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Rendre les données de Côte d'Ivoire</a:t>
            </a:r>
            <a:endParaRPr lang="en-US" sz="3700" dirty="0"/>
          </a:p>
          <a:p>
            <a:pPr marL="0" indent="0">
              <a:buNone/>
            </a:pPr>
            <a:r>
              <a:rPr lang="en-US" sz="3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accessibles à tous.</a:t>
            </a:r>
            <a:endParaRPr lang="en-US" sz="3700" dirty="0"/>
          </a:p>
        </p:txBody>
      </p:sp>
      <p:sp>
        <p:nvSpPr>
          <p:cNvPr id="6" name="Text 4"/>
          <p:cNvSpPr/>
          <p:nvPr/>
        </p:nvSpPr>
        <p:spPr>
          <a:xfrm>
            <a:off x="731520" y="3520440"/>
            <a:ext cx="75895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Le Centre de Calcul n'est pas seulement une plateforme —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c'est l'infrastructure de la décision fondée sur les données en Côte d'Ivoire.</a:t>
            </a:r>
            <a:endParaRPr lang="en-US" dirty="0"/>
          </a:p>
        </p:txBody>
      </p:sp>
      <p:sp>
        <p:nvSpPr>
          <p:cNvPr id="15" name="Shape 13"/>
          <p:cNvSpPr/>
          <p:nvPr/>
        </p:nvSpPr>
        <p:spPr>
          <a:xfrm>
            <a:off x="8869680" y="1371600"/>
            <a:ext cx="3063240" cy="356616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360" y="1600200"/>
            <a:ext cx="1280160" cy="1280160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9006840" y="3017520"/>
            <a:ext cx="2788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Contact</a:t>
            </a:r>
            <a:endParaRPr lang="en-US" sz="1600" b="1" dirty="0"/>
          </a:p>
        </p:txBody>
      </p:sp>
      <p:sp>
        <p:nvSpPr>
          <p:cNvPr id="18" name="Text 15"/>
          <p:cNvSpPr/>
          <p:nvPr/>
        </p:nvSpPr>
        <p:spPr>
          <a:xfrm>
            <a:off x="9006840" y="3456432"/>
            <a:ext cx="27889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centredecalcul@stat.plan.gouv.ci</a:t>
            </a:r>
            <a:endParaRPr lang="en-US" sz="1100" b="1" dirty="0"/>
          </a:p>
        </p:txBody>
      </p:sp>
      <p:sp>
        <p:nvSpPr>
          <p:cNvPr id="19" name="Text 16"/>
          <p:cNvSpPr/>
          <p:nvPr/>
        </p:nvSpPr>
        <p:spPr>
          <a:xfrm>
            <a:off x="9006840" y="3886200"/>
            <a:ext cx="2788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www.centredecalcul.anstat.ci</a:t>
            </a:r>
            <a:endParaRPr lang="en-US" sz="1200" b="1" dirty="0"/>
          </a:p>
        </p:txBody>
      </p:sp>
      <p:sp>
        <p:nvSpPr>
          <p:cNvPr id="20" name="Text 17"/>
          <p:cNvSpPr/>
          <p:nvPr/>
        </p:nvSpPr>
        <p:spPr>
          <a:xfrm>
            <a:off x="731520" y="6309360"/>
            <a:ext cx="109728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CAF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Agence Nationale de la Statistique — Côte d'Ivoire  |  Juin 2026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683</Words>
  <Application>Microsoft Office PowerPoint</Application>
  <PresentationFormat>Grand écran</PresentationFormat>
  <Paragraphs>127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 de Calcul ANStat — Présentation</dc:title>
  <dc:subject>PptxGenJS Presentation</dc:subject>
  <dc:creator>PptxGenJS</dc:creator>
  <cp:lastModifiedBy>Henry Joel Gode</cp:lastModifiedBy>
  <cp:revision>2</cp:revision>
  <dcterms:created xsi:type="dcterms:W3CDTF">2026-05-08T10:53:01Z</dcterms:created>
  <dcterms:modified xsi:type="dcterms:W3CDTF">2026-06-05T16:11:17Z</dcterms:modified>
</cp:coreProperties>
</file>